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7" r:id="rId4"/>
  </p:sldMasterIdLst>
  <p:notesMasterIdLst>
    <p:notesMasterId r:id="rId19"/>
  </p:notesMasterIdLst>
  <p:handoutMasterIdLst>
    <p:handoutMasterId r:id="rId20"/>
  </p:handoutMasterIdLst>
  <p:sldIdLst>
    <p:sldId id="633" r:id="rId5"/>
    <p:sldId id="635" r:id="rId6"/>
    <p:sldId id="295" r:id="rId7"/>
    <p:sldId id="702" r:id="rId8"/>
    <p:sldId id="703" r:id="rId9"/>
    <p:sldId id="705" r:id="rId10"/>
    <p:sldId id="707" r:id="rId11"/>
    <p:sldId id="708" r:id="rId12"/>
    <p:sldId id="709" r:id="rId13"/>
    <p:sldId id="713" r:id="rId14"/>
    <p:sldId id="710" r:id="rId15"/>
    <p:sldId id="711" r:id="rId16"/>
    <p:sldId id="712" r:id="rId17"/>
    <p:sldId id="701" r:id="rId18"/>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s McKeown" initials="PM" lastIdx="45" clrIdx="0">
    <p:extLst>
      <p:ext uri="{19B8F6BF-5375-455C-9EA6-DF929625EA0E}">
        <p15:presenceInfo xmlns:p15="http://schemas.microsoft.com/office/powerpoint/2012/main" userId="S::pmckeown@sam-lab.com::8c1e445f-3683-45c3-a0d1-cab39366a9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6E3"/>
    <a:srgbClr val="29ABE3"/>
    <a:srgbClr val="4A96B8"/>
    <a:srgbClr val="1F333D"/>
    <a:srgbClr val="F76E38"/>
    <a:srgbClr val="F54A05"/>
    <a:srgbClr val="0F4259"/>
    <a:srgbClr val="FFEBDB"/>
    <a:srgbClr val="17262E"/>
    <a:srgbClr val="2AA0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 Agarwal" userId="86d96e64-75d7-4e52-8450-d5f3a635e425" providerId="ADAL" clId="{4E53ABFA-34EA-4894-9808-68CE0FBA04B4}"/>
    <pc:docChg chg="custSel addSld delSld modSld delMainMaster">
      <pc:chgData name="Nisha Agarwal" userId="86d96e64-75d7-4e52-8450-d5f3a635e425" providerId="ADAL" clId="{4E53ABFA-34EA-4894-9808-68CE0FBA04B4}" dt="2024-03-11T05:04:14.739" v="618" actId="20577"/>
      <pc:docMkLst>
        <pc:docMk/>
      </pc:docMkLst>
      <pc:sldChg chg="addSp delSp modSp add del mod">
        <pc:chgData name="Nisha Agarwal" userId="86d96e64-75d7-4e52-8450-d5f3a635e425" providerId="ADAL" clId="{4E53ABFA-34EA-4894-9808-68CE0FBA04B4}" dt="2024-03-11T04:48:40.551" v="14" actId="2696"/>
        <pc:sldMkLst>
          <pc:docMk/>
          <pc:sldMk cId="275138128" sldId="261"/>
        </pc:sldMkLst>
        <pc:spChg chg="del">
          <ac:chgData name="Nisha Agarwal" userId="86d96e64-75d7-4e52-8450-d5f3a635e425" providerId="ADAL" clId="{4E53ABFA-34EA-4894-9808-68CE0FBA04B4}" dt="2024-03-11T04:48:24.048" v="12" actId="478"/>
          <ac:spMkLst>
            <pc:docMk/>
            <pc:sldMk cId="275138128" sldId="261"/>
            <ac:spMk id="4" creationId="{4172B2A3-3ACD-83B6-8CF6-DA413111F2B8}"/>
          </ac:spMkLst>
        </pc:spChg>
        <pc:spChg chg="mod">
          <ac:chgData name="Nisha Agarwal" userId="86d96e64-75d7-4e52-8450-d5f3a635e425" providerId="ADAL" clId="{4E53ABFA-34EA-4894-9808-68CE0FBA04B4}" dt="2024-03-11T04:48:37.027" v="13" actId="1076"/>
          <ac:spMkLst>
            <pc:docMk/>
            <pc:sldMk cId="275138128" sldId="261"/>
            <ac:spMk id="6" creationId="{89521F44-EC03-BF43-6AD7-A9309E3791BB}"/>
          </ac:spMkLst>
        </pc:spChg>
        <pc:spChg chg="add mod">
          <ac:chgData name="Nisha Agarwal" userId="86d96e64-75d7-4e52-8450-d5f3a635e425" providerId="ADAL" clId="{4E53ABFA-34EA-4894-9808-68CE0FBA04B4}" dt="2024-03-11T04:48:13.269" v="9" actId="478"/>
          <ac:spMkLst>
            <pc:docMk/>
            <pc:sldMk cId="275138128" sldId="261"/>
            <ac:spMk id="7" creationId="{382FF2E3-BF41-091E-0D8B-C6D4C71593D9}"/>
          </ac:spMkLst>
        </pc:spChg>
        <pc:spChg chg="del">
          <ac:chgData name="Nisha Agarwal" userId="86d96e64-75d7-4e52-8450-d5f3a635e425" providerId="ADAL" clId="{4E53ABFA-34EA-4894-9808-68CE0FBA04B4}" dt="2024-03-11T04:48:16.383" v="10" actId="478"/>
          <ac:spMkLst>
            <pc:docMk/>
            <pc:sldMk cId="275138128" sldId="261"/>
            <ac:spMk id="9" creationId="{D808F54B-363C-DBCD-D7CB-257183448A9E}"/>
          </ac:spMkLst>
        </pc:spChg>
        <pc:spChg chg="add del mod">
          <ac:chgData name="Nisha Agarwal" userId="86d96e64-75d7-4e52-8450-d5f3a635e425" providerId="ADAL" clId="{4E53ABFA-34EA-4894-9808-68CE0FBA04B4}" dt="2024-03-11T04:48:20.922" v="11" actId="478"/>
          <ac:spMkLst>
            <pc:docMk/>
            <pc:sldMk cId="275138128" sldId="261"/>
            <ac:spMk id="10" creationId="{ABFAFB71-5A8A-12F7-AE7C-425216B163C7}"/>
          </ac:spMkLst>
        </pc:spChg>
        <pc:spChg chg="del">
          <ac:chgData name="Nisha Agarwal" userId="86d96e64-75d7-4e52-8450-d5f3a635e425" providerId="ADAL" clId="{4E53ABFA-34EA-4894-9808-68CE0FBA04B4}" dt="2024-03-11T04:48:13.269" v="9" actId="478"/>
          <ac:spMkLst>
            <pc:docMk/>
            <pc:sldMk cId="275138128" sldId="261"/>
            <ac:spMk id="11" creationId="{2F80D5DE-C597-1B70-0FA4-3987BF679AC7}"/>
          </ac:spMkLst>
        </pc:spChg>
        <pc:spChg chg="add mod">
          <ac:chgData name="Nisha Agarwal" userId="86d96e64-75d7-4e52-8450-d5f3a635e425" providerId="ADAL" clId="{4E53ABFA-34EA-4894-9808-68CE0FBA04B4}" dt="2024-03-11T04:48:24.048" v="12" actId="478"/>
          <ac:spMkLst>
            <pc:docMk/>
            <pc:sldMk cId="275138128" sldId="261"/>
            <ac:spMk id="13" creationId="{9436FF65-BEBA-2BB1-889B-0ACBCD242480}"/>
          </ac:spMkLst>
        </pc:spChg>
      </pc:sldChg>
      <pc:sldChg chg="modSp mod">
        <pc:chgData name="Nisha Agarwal" userId="86d96e64-75d7-4e52-8450-d5f3a635e425" providerId="ADAL" clId="{4E53ABFA-34EA-4894-9808-68CE0FBA04B4}" dt="2024-03-11T04:45:31.198" v="5" actId="20577"/>
        <pc:sldMkLst>
          <pc:docMk/>
          <pc:sldMk cId="1690305012" sldId="633"/>
        </pc:sldMkLst>
        <pc:spChg chg="mod">
          <ac:chgData name="Nisha Agarwal" userId="86d96e64-75d7-4e52-8450-d5f3a635e425" providerId="ADAL" clId="{4E53ABFA-34EA-4894-9808-68CE0FBA04B4}" dt="2024-03-11T04:45:31.198" v="5" actId="20577"/>
          <ac:spMkLst>
            <pc:docMk/>
            <pc:sldMk cId="1690305012" sldId="633"/>
            <ac:spMk id="3" creationId="{58A7B948-785B-5911-6A55-2B35D160331A}"/>
          </ac:spMkLst>
        </pc:spChg>
      </pc:sldChg>
      <pc:sldChg chg="modSp mod">
        <pc:chgData name="Nisha Agarwal" userId="86d96e64-75d7-4e52-8450-d5f3a635e425" providerId="ADAL" clId="{4E53ABFA-34EA-4894-9808-68CE0FBA04B4}" dt="2024-03-11T04:51:45.200" v="150" actId="20577"/>
        <pc:sldMkLst>
          <pc:docMk/>
          <pc:sldMk cId="518422756" sldId="694"/>
        </pc:sldMkLst>
        <pc:spChg chg="mod">
          <ac:chgData name="Nisha Agarwal" userId="86d96e64-75d7-4e52-8450-d5f3a635e425" providerId="ADAL" clId="{4E53ABFA-34EA-4894-9808-68CE0FBA04B4}" dt="2024-03-11T04:51:45.200" v="150" actId="20577"/>
          <ac:spMkLst>
            <pc:docMk/>
            <pc:sldMk cId="518422756" sldId="694"/>
            <ac:spMk id="13" creationId="{DD89AB65-815E-41A3-7801-7EB7C6255979}"/>
          </ac:spMkLst>
        </pc:spChg>
      </pc:sldChg>
      <pc:sldChg chg="modSp mod">
        <pc:chgData name="Nisha Agarwal" userId="86d96e64-75d7-4e52-8450-d5f3a635e425" providerId="ADAL" clId="{4E53ABFA-34EA-4894-9808-68CE0FBA04B4}" dt="2024-03-11T04:56:55.505" v="318" actId="6549"/>
        <pc:sldMkLst>
          <pc:docMk/>
          <pc:sldMk cId="1292616896" sldId="695"/>
        </pc:sldMkLst>
        <pc:spChg chg="mod">
          <ac:chgData name="Nisha Agarwal" userId="86d96e64-75d7-4e52-8450-d5f3a635e425" providerId="ADAL" clId="{4E53ABFA-34EA-4894-9808-68CE0FBA04B4}" dt="2024-03-11T04:53:27.111" v="174" actId="20577"/>
          <ac:spMkLst>
            <pc:docMk/>
            <pc:sldMk cId="1292616896" sldId="695"/>
            <ac:spMk id="2" creationId="{9AD68952-A10A-521D-7076-48589291B59D}"/>
          </ac:spMkLst>
        </pc:spChg>
        <pc:spChg chg="mod">
          <ac:chgData name="Nisha Agarwal" userId="86d96e64-75d7-4e52-8450-d5f3a635e425" providerId="ADAL" clId="{4E53ABFA-34EA-4894-9808-68CE0FBA04B4}" dt="2024-03-11T04:56:55.505" v="318" actId="6549"/>
          <ac:spMkLst>
            <pc:docMk/>
            <pc:sldMk cId="1292616896" sldId="695"/>
            <ac:spMk id="13" creationId="{DD89AB65-815E-41A3-7801-7EB7C6255979}"/>
          </ac:spMkLst>
        </pc:spChg>
      </pc:sldChg>
      <pc:sldChg chg="modSp mod">
        <pc:chgData name="Nisha Agarwal" userId="86d96e64-75d7-4e52-8450-d5f3a635e425" providerId="ADAL" clId="{4E53ABFA-34EA-4894-9808-68CE0FBA04B4}" dt="2024-03-11T05:04:14.739" v="618" actId="20577"/>
        <pc:sldMkLst>
          <pc:docMk/>
          <pc:sldMk cId="3175565997" sldId="699"/>
        </pc:sldMkLst>
        <pc:spChg chg="mod">
          <ac:chgData name="Nisha Agarwal" userId="86d96e64-75d7-4e52-8450-d5f3a635e425" providerId="ADAL" clId="{4E53ABFA-34EA-4894-9808-68CE0FBA04B4}" dt="2024-03-11T05:04:14.739" v="618" actId="20577"/>
          <ac:spMkLst>
            <pc:docMk/>
            <pc:sldMk cId="3175565997" sldId="699"/>
            <ac:spMk id="3" creationId="{F2E5D5B2-73F0-DEEF-2ACF-254C7F25E08D}"/>
          </ac:spMkLst>
        </pc:spChg>
      </pc:sldChg>
      <pc:sldChg chg="modSp mod">
        <pc:chgData name="Nisha Agarwal" userId="86d96e64-75d7-4e52-8450-d5f3a635e425" providerId="ADAL" clId="{4E53ABFA-34EA-4894-9808-68CE0FBA04B4}" dt="2024-03-11T04:59:27.761" v="468" actId="20577"/>
        <pc:sldMkLst>
          <pc:docMk/>
          <pc:sldMk cId="38671297" sldId="702"/>
        </pc:sldMkLst>
        <pc:spChg chg="mod">
          <ac:chgData name="Nisha Agarwal" userId="86d96e64-75d7-4e52-8450-d5f3a635e425" providerId="ADAL" clId="{4E53ABFA-34EA-4894-9808-68CE0FBA04B4}" dt="2024-03-11T04:59:27.761" v="468" actId="20577"/>
          <ac:spMkLst>
            <pc:docMk/>
            <pc:sldMk cId="38671297" sldId="702"/>
            <ac:spMk id="3" creationId="{7FC0C39B-ECC2-7C01-6BFE-F835D85E5C3B}"/>
          </ac:spMkLst>
        </pc:spChg>
      </pc:sldChg>
      <pc:sldChg chg="modSp mod">
        <pc:chgData name="Nisha Agarwal" userId="86d96e64-75d7-4e52-8450-d5f3a635e425" providerId="ADAL" clId="{4E53ABFA-34EA-4894-9808-68CE0FBA04B4}" dt="2024-03-11T05:02:04.716" v="516" actId="6549"/>
        <pc:sldMkLst>
          <pc:docMk/>
          <pc:sldMk cId="663449825" sldId="703"/>
        </pc:sldMkLst>
        <pc:spChg chg="mod">
          <ac:chgData name="Nisha Agarwal" userId="86d96e64-75d7-4e52-8450-d5f3a635e425" providerId="ADAL" clId="{4E53ABFA-34EA-4894-9808-68CE0FBA04B4}" dt="2024-03-11T05:02:04.716" v="516" actId="6549"/>
          <ac:spMkLst>
            <pc:docMk/>
            <pc:sldMk cId="663449825" sldId="703"/>
            <ac:spMk id="3" creationId="{2A8F3FF7-C51D-4062-AF9E-4A6B5293E4C2}"/>
          </ac:spMkLst>
        </pc:spChg>
      </pc:sldChg>
      <pc:sldChg chg="new del">
        <pc:chgData name="Nisha Agarwal" userId="86d96e64-75d7-4e52-8450-d5f3a635e425" providerId="ADAL" clId="{4E53ABFA-34EA-4894-9808-68CE0FBA04B4}" dt="2024-03-11T04:47:58.757" v="7" actId="47"/>
        <pc:sldMkLst>
          <pc:docMk/>
          <pc:sldMk cId="463168350" sldId="706"/>
        </pc:sldMkLst>
      </pc:sldChg>
      <pc:sldMasterChg chg="del delSldLayout">
        <pc:chgData name="Nisha Agarwal" userId="86d96e64-75d7-4e52-8450-d5f3a635e425" providerId="ADAL" clId="{4E53ABFA-34EA-4894-9808-68CE0FBA04B4}" dt="2024-03-11T04:48:40.551" v="14" actId="2696"/>
        <pc:sldMasterMkLst>
          <pc:docMk/>
          <pc:sldMasterMk cId="1460302271" sldId="2147483778"/>
        </pc:sldMasterMkLst>
        <pc:sldLayoutChg chg="del">
          <pc:chgData name="Nisha Agarwal" userId="86d96e64-75d7-4e52-8450-d5f3a635e425" providerId="ADAL" clId="{4E53ABFA-34EA-4894-9808-68CE0FBA04B4}" dt="2024-03-11T04:48:40.551" v="14" actId="2696"/>
          <pc:sldLayoutMkLst>
            <pc:docMk/>
            <pc:sldMasterMk cId="1460302271" sldId="2147483778"/>
            <pc:sldLayoutMk cId="4180092901" sldId="2147483779"/>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693465281" sldId="2147483780"/>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649014505" sldId="2147483781"/>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010220921" sldId="2147483782"/>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872247948" sldId="2147483783"/>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488538041" sldId="2147483784"/>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743769122" sldId="2147483785"/>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850761764" sldId="2147483786"/>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679005895" sldId="2147483787"/>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204628292" sldId="2147483788"/>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4282755410" sldId="2147483789"/>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582237095" sldId="2147483790"/>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748016578" sldId="2147483791"/>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825808742" sldId="2147483792"/>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73396231" sldId="2147483793"/>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1828578216" sldId="2147483794"/>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4123673023" sldId="2147483795"/>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3466295915" sldId="2147483796"/>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480356009" sldId="2147483797"/>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891430002" sldId="2147483798"/>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1635754502" sldId="2147483799"/>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566557283" sldId="2147483800"/>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28007265" sldId="2147483801"/>
          </pc:sldLayoutMkLst>
        </pc:sldLayoutChg>
        <pc:sldLayoutChg chg="del">
          <pc:chgData name="Nisha Agarwal" userId="86d96e64-75d7-4e52-8450-d5f3a635e425" providerId="ADAL" clId="{4E53ABFA-34EA-4894-9808-68CE0FBA04B4}" dt="2024-03-11T04:48:40.551" v="14" actId="2696"/>
          <pc:sldLayoutMkLst>
            <pc:docMk/>
            <pc:sldMasterMk cId="1460302271" sldId="2147483778"/>
            <pc:sldLayoutMk cId="780405148" sldId="2147483802"/>
          </pc:sldLayoutMkLst>
        </pc:sldLayoutChg>
      </pc:sldMasterChg>
    </pc:docChg>
  </pc:docChgLst>
  <pc:docChgLst>
    <pc:chgData name="Nisha Agarwal" userId="86d96e64-75d7-4e52-8450-d5f3a635e425" providerId="ADAL" clId="{DE38EFC0-E5CF-42C4-B834-A25DCC5E92F9}"/>
    <pc:docChg chg="modSld">
      <pc:chgData name="Nisha Agarwal" userId="86d96e64-75d7-4e52-8450-d5f3a635e425" providerId="ADAL" clId="{DE38EFC0-E5CF-42C4-B834-A25DCC5E92F9}" dt="2024-03-11T05:41:43.593" v="59" actId="1076"/>
      <pc:docMkLst>
        <pc:docMk/>
      </pc:docMkLst>
      <pc:sldChg chg="addSp delSp modSp mod">
        <pc:chgData name="Nisha Agarwal" userId="86d96e64-75d7-4e52-8450-d5f3a635e425" providerId="ADAL" clId="{DE38EFC0-E5CF-42C4-B834-A25DCC5E92F9}" dt="2024-03-11T05:41:43.593" v="59" actId="1076"/>
        <pc:sldMkLst>
          <pc:docMk/>
          <pc:sldMk cId="3664892561" sldId="700"/>
        </pc:sldMkLst>
        <pc:spChg chg="add mod">
          <ac:chgData name="Nisha Agarwal" userId="86d96e64-75d7-4e52-8450-d5f3a635e425" providerId="ADAL" clId="{DE38EFC0-E5CF-42C4-B834-A25DCC5E92F9}" dt="2024-03-11T05:41:14.120" v="56" actId="20577"/>
          <ac:spMkLst>
            <pc:docMk/>
            <pc:sldMk cId="3664892561" sldId="700"/>
            <ac:spMk id="3" creationId="{40F60217-D0F3-6416-9898-A0597FFBFCF5}"/>
          </ac:spMkLst>
        </pc:spChg>
        <pc:spChg chg="add del mod">
          <ac:chgData name="Nisha Agarwal" userId="86d96e64-75d7-4e52-8450-d5f3a635e425" providerId="ADAL" clId="{DE38EFC0-E5CF-42C4-B834-A25DCC5E92F9}" dt="2024-03-11T05:39:59.430" v="26"/>
          <ac:spMkLst>
            <pc:docMk/>
            <pc:sldMk cId="3664892561" sldId="700"/>
            <ac:spMk id="4" creationId="{25641727-48B2-98AB-818A-EA293D5FE2F4}"/>
          </ac:spMkLst>
        </pc:spChg>
        <pc:spChg chg="add mod">
          <ac:chgData name="Nisha Agarwal" userId="86d96e64-75d7-4e52-8450-d5f3a635e425" providerId="ADAL" clId="{DE38EFC0-E5CF-42C4-B834-A25DCC5E92F9}" dt="2024-03-11T05:40:43.236" v="31" actId="255"/>
          <ac:spMkLst>
            <pc:docMk/>
            <pc:sldMk cId="3664892561" sldId="700"/>
            <ac:spMk id="5" creationId="{E309FA93-1D4F-625B-EC48-260AFF773EED}"/>
          </ac:spMkLst>
        </pc:spChg>
        <pc:spChg chg="add mod">
          <ac:chgData name="Nisha Agarwal" userId="86d96e64-75d7-4e52-8450-d5f3a635e425" providerId="ADAL" clId="{DE38EFC0-E5CF-42C4-B834-A25DCC5E92F9}" dt="2024-03-11T05:41:43.593" v="59" actId="1076"/>
          <ac:spMkLst>
            <pc:docMk/>
            <pc:sldMk cId="3664892561" sldId="700"/>
            <ac:spMk id="6" creationId="{7C8D86F7-A3AC-F729-F290-1337CD63DEA0}"/>
          </ac:spMkLst>
        </pc:spChg>
      </pc:sldChg>
    </pc:docChg>
  </pc:docChgLst>
  <pc:docChgLst>
    <pc:chgData name="Nisha Agarwal" userId="S::nisha.agarwal@neudesic.com::86d96e64-75d7-4e52-8450-d5f3a635e425" providerId="AD" clId="Web-{162ECE5B-B90F-EA27-878B-E86FC7DD04F1}"/>
    <pc:docChg chg="modSld">
      <pc:chgData name="Nisha Agarwal" userId="S::nisha.agarwal@neudesic.com::86d96e64-75d7-4e52-8450-d5f3a635e425" providerId="AD" clId="Web-{162ECE5B-B90F-EA27-878B-E86FC7DD04F1}" dt="2024-03-11T06:05:06.448" v="4"/>
      <pc:docMkLst>
        <pc:docMk/>
      </pc:docMkLst>
      <pc:sldChg chg="modSp">
        <pc:chgData name="Nisha Agarwal" userId="S::nisha.agarwal@neudesic.com::86d96e64-75d7-4e52-8450-d5f3a635e425" providerId="AD" clId="Web-{162ECE5B-B90F-EA27-878B-E86FC7DD04F1}" dt="2024-03-11T06:05:06.448" v="4"/>
        <pc:sldMkLst>
          <pc:docMk/>
          <pc:sldMk cId="3664892561" sldId="700"/>
        </pc:sldMkLst>
        <pc:spChg chg="mod">
          <ac:chgData name="Nisha Agarwal" userId="S::nisha.agarwal@neudesic.com::86d96e64-75d7-4e52-8450-d5f3a635e425" providerId="AD" clId="Web-{162ECE5B-B90F-EA27-878B-E86FC7DD04F1}" dt="2024-03-11T06:05:06.448" v="4"/>
          <ac:spMkLst>
            <pc:docMk/>
            <pc:sldMk cId="3664892561" sldId="700"/>
            <ac:spMk id="3" creationId="{40F60217-D0F3-6416-9898-A0597FFBFCF5}"/>
          </ac:spMkLst>
        </pc:spChg>
      </pc:sldChg>
    </pc:docChg>
  </pc:docChgLst>
  <pc:docChgLst>
    <pc:chgData name="Sreejith Vadakara" userId="e5f6acdd-e7ce-4d2e-b2ef-c33da4446a01" providerId="ADAL" clId="{6874BF20-FB31-4DF9-BFBA-EE76232EAE01}"/>
    <pc:docChg chg="modSld">
      <pc:chgData name="Sreejith Vadakara" userId="e5f6acdd-e7ce-4d2e-b2ef-c33da4446a01" providerId="ADAL" clId="{6874BF20-FB31-4DF9-BFBA-EE76232EAE01}" dt="2024-03-11T05:42:58.696" v="20" actId="20577"/>
      <pc:docMkLst>
        <pc:docMk/>
      </pc:docMkLst>
      <pc:sldChg chg="delSp modSp mod">
        <pc:chgData name="Sreejith Vadakara" userId="e5f6acdd-e7ce-4d2e-b2ef-c33da4446a01" providerId="ADAL" clId="{6874BF20-FB31-4DF9-BFBA-EE76232EAE01}" dt="2024-03-11T05:42:58.696" v="20" actId="20577"/>
        <pc:sldMkLst>
          <pc:docMk/>
          <pc:sldMk cId="3664892561" sldId="700"/>
        </pc:sldMkLst>
        <pc:spChg chg="mod">
          <ac:chgData name="Sreejith Vadakara" userId="e5f6acdd-e7ce-4d2e-b2ef-c33da4446a01" providerId="ADAL" clId="{6874BF20-FB31-4DF9-BFBA-EE76232EAE01}" dt="2024-03-11T05:42:58.696" v="20" actId="20577"/>
          <ac:spMkLst>
            <pc:docMk/>
            <pc:sldMk cId="3664892561" sldId="700"/>
            <ac:spMk id="3" creationId="{40F60217-D0F3-6416-9898-A0597FFBFCF5}"/>
          </ac:spMkLst>
        </pc:spChg>
        <pc:spChg chg="del mod">
          <ac:chgData name="Sreejith Vadakara" userId="e5f6acdd-e7ce-4d2e-b2ef-c33da4446a01" providerId="ADAL" clId="{6874BF20-FB31-4DF9-BFBA-EE76232EAE01}" dt="2024-03-11T05:42:40.842" v="8" actId="478"/>
          <ac:spMkLst>
            <pc:docMk/>
            <pc:sldMk cId="3664892561" sldId="700"/>
            <ac:spMk id="5" creationId="{E309FA93-1D4F-625B-EC48-260AFF773EED}"/>
          </ac:spMkLst>
        </pc:spChg>
        <pc:spChg chg="del mod">
          <ac:chgData name="Sreejith Vadakara" userId="e5f6acdd-e7ce-4d2e-b2ef-c33da4446a01" providerId="ADAL" clId="{6874BF20-FB31-4DF9-BFBA-EE76232EAE01}" dt="2024-03-11T05:42:39.155" v="7" actId="478"/>
          <ac:spMkLst>
            <pc:docMk/>
            <pc:sldMk cId="3664892561" sldId="700"/>
            <ac:spMk id="6" creationId="{7C8D86F7-A3AC-F729-F290-1337CD63DEA0}"/>
          </ac:spMkLst>
        </pc:spChg>
      </pc:sldChg>
    </pc:docChg>
  </pc:docChgLst>
  <pc:docChgLst>
    <pc:chgData name="Zeba Khan" userId="11805265-cb58-44f9-8401-efe08b0daa2a" providerId="ADAL" clId="{D9654B62-A41D-4C17-989C-A81B17009211}"/>
    <pc:docChg chg="undo custSel addSld delSld modSld sldOrd">
      <pc:chgData name="Zeba Khan" userId="11805265-cb58-44f9-8401-efe08b0daa2a" providerId="ADAL" clId="{D9654B62-A41D-4C17-989C-A81B17009211}" dt="2024-07-08T08:06:49.126" v="4047"/>
      <pc:docMkLst>
        <pc:docMk/>
      </pc:docMkLst>
      <pc:sldChg chg="modSp mod">
        <pc:chgData name="Zeba Khan" userId="11805265-cb58-44f9-8401-efe08b0daa2a" providerId="ADAL" clId="{D9654B62-A41D-4C17-989C-A81B17009211}" dt="2024-07-08T04:59:29.631" v="3053" actId="207"/>
        <pc:sldMkLst>
          <pc:docMk/>
          <pc:sldMk cId="1575373154" sldId="295"/>
        </pc:sldMkLst>
        <pc:spChg chg="mod">
          <ac:chgData name="Zeba Khan" userId="11805265-cb58-44f9-8401-efe08b0daa2a" providerId="ADAL" clId="{D9654B62-A41D-4C17-989C-A81B17009211}" dt="2024-07-08T04:59:29.631" v="3053" actId="207"/>
          <ac:spMkLst>
            <pc:docMk/>
            <pc:sldMk cId="1575373154" sldId="295"/>
            <ac:spMk id="7" creationId="{F9840159-5683-EB02-BFD8-E129546F6034}"/>
          </ac:spMkLst>
        </pc:spChg>
      </pc:sldChg>
      <pc:sldChg chg="modSp mod">
        <pc:chgData name="Zeba Khan" userId="11805265-cb58-44f9-8401-efe08b0daa2a" providerId="ADAL" clId="{D9654B62-A41D-4C17-989C-A81B17009211}" dt="2024-07-08T04:57:44.520" v="3046" actId="207"/>
        <pc:sldMkLst>
          <pc:docMk/>
          <pc:sldMk cId="1690305012" sldId="633"/>
        </pc:sldMkLst>
        <pc:spChg chg="mod">
          <ac:chgData name="Zeba Khan" userId="11805265-cb58-44f9-8401-efe08b0daa2a" providerId="ADAL" clId="{D9654B62-A41D-4C17-989C-A81B17009211}" dt="2024-07-08T03:36:55.718" v="388" actId="20577"/>
          <ac:spMkLst>
            <pc:docMk/>
            <pc:sldMk cId="1690305012" sldId="633"/>
            <ac:spMk id="2" creationId="{069AFE51-5C3F-96FC-FD31-54C8F0BADDBE}"/>
          </ac:spMkLst>
        </pc:spChg>
        <pc:spChg chg="mod">
          <ac:chgData name="Zeba Khan" userId="11805265-cb58-44f9-8401-efe08b0daa2a" providerId="ADAL" clId="{D9654B62-A41D-4C17-989C-A81B17009211}" dt="2024-07-08T04:57:44.520" v="3046" actId="207"/>
          <ac:spMkLst>
            <pc:docMk/>
            <pc:sldMk cId="1690305012" sldId="633"/>
            <ac:spMk id="3" creationId="{58A7B948-785B-5911-6A55-2B35D160331A}"/>
          </ac:spMkLst>
        </pc:spChg>
      </pc:sldChg>
      <pc:sldChg chg="modSp mod">
        <pc:chgData name="Zeba Khan" userId="11805265-cb58-44f9-8401-efe08b0daa2a" providerId="ADAL" clId="{D9654B62-A41D-4C17-989C-A81B17009211}" dt="2024-07-08T04:58:57.732" v="3052" actId="11"/>
        <pc:sldMkLst>
          <pc:docMk/>
          <pc:sldMk cId="1743590427" sldId="635"/>
        </pc:sldMkLst>
        <pc:spChg chg="mod">
          <ac:chgData name="Zeba Khan" userId="11805265-cb58-44f9-8401-efe08b0daa2a" providerId="ADAL" clId="{D9654B62-A41D-4C17-989C-A81B17009211}" dt="2024-07-08T04:58:31.078" v="3049" actId="11"/>
          <ac:spMkLst>
            <pc:docMk/>
            <pc:sldMk cId="1743590427" sldId="635"/>
            <ac:spMk id="2" creationId="{3134032F-9249-28D9-9FEB-67CCB1919AC8}"/>
          </ac:spMkLst>
        </pc:spChg>
        <pc:spChg chg="mod">
          <ac:chgData name="Zeba Khan" userId="11805265-cb58-44f9-8401-efe08b0daa2a" providerId="ADAL" clId="{D9654B62-A41D-4C17-989C-A81B17009211}" dt="2024-07-08T03:37:19.807" v="407" actId="20577"/>
          <ac:spMkLst>
            <pc:docMk/>
            <pc:sldMk cId="1743590427" sldId="635"/>
            <ac:spMk id="4" creationId="{6C7A6E07-AF9A-D3FB-A1B8-48078A7303B6}"/>
          </ac:spMkLst>
        </pc:spChg>
        <pc:spChg chg="mod">
          <ac:chgData name="Zeba Khan" userId="11805265-cb58-44f9-8401-efe08b0daa2a" providerId="ADAL" clId="{D9654B62-A41D-4C17-989C-A81B17009211}" dt="2024-07-08T04:58:38.893" v="3050" actId="11"/>
          <ac:spMkLst>
            <pc:docMk/>
            <pc:sldMk cId="1743590427" sldId="635"/>
            <ac:spMk id="6" creationId="{84FD9206-2984-1E1A-7574-CF049285642A}"/>
          </ac:spMkLst>
        </pc:spChg>
        <pc:spChg chg="mod">
          <ac:chgData name="Zeba Khan" userId="11805265-cb58-44f9-8401-efe08b0daa2a" providerId="ADAL" clId="{D9654B62-A41D-4C17-989C-A81B17009211}" dt="2024-07-08T04:58:48.661" v="3051" actId="11"/>
          <ac:spMkLst>
            <pc:docMk/>
            <pc:sldMk cId="1743590427" sldId="635"/>
            <ac:spMk id="7" creationId="{2DB8C20C-63AD-01E1-1860-A1680DB6C042}"/>
          </ac:spMkLst>
        </pc:spChg>
        <pc:spChg chg="mod">
          <ac:chgData name="Zeba Khan" userId="11805265-cb58-44f9-8401-efe08b0daa2a" providerId="ADAL" clId="{D9654B62-A41D-4C17-989C-A81B17009211}" dt="2024-07-08T04:58:57.732" v="3052" actId="11"/>
          <ac:spMkLst>
            <pc:docMk/>
            <pc:sldMk cId="1743590427" sldId="635"/>
            <ac:spMk id="14" creationId="{6A9F4203-E935-7AF5-5BAE-2355B71E78D2}"/>
          </ac:spMkLst>
        </pc:spChg>
      </pc:sldChg>
      <pc:sldChg chg="del">
        <pc:chgData name="Zeba Khan" userId="11805265-cb58-44f9-8401-efe08b0daa2a" providerId="ADAL" clId="{D9654B62-A41D-4C17-989C-A81B17009211}" dt="2024-07-08T03:41:19.495" v="537" actId="2696"/>
        <pc:sldMkLst>
          <pc:docMk/>
          <pc:sldMk cId="518422756" sldId="694"/>
        </pc:sldMkLst>
      </pc:sldChg>
      <pc:sldChg chg="del">
        <pc:chgData name="Zeba Khan" userId="11805265-cb58-44f9-8401-efe08b0daa2a" providerId="ADAL" clId="{D9654B62-A41D-4C17-989C-A81B17009211}" dt="2024-07-08T03:41:52.356" v="538" actId="2696"/>
        <pc:sldMkLst>
          <pc:docMk/>
          <pc:sldMk cId="1292616896" sldId="695"/>
        </pc:sldMkLst>
      </pc:sldChg>
      <pc:sldChg chg="del">
        <pc:chgData name="Zeba Khan" userId="11805265-cb58-44f9-8401-efe08b0daa2a" providerId="ADAL" clId="{D9654B62-A41D-4C17-989C-A81B17009211}" dt="2024-07-08T03:58:44.779" v="1239" actId="2696"/>
        <pc:sldMkLst>
          <pc:docMk/>
          <pc:sldMk cId="2279754404" sldId="697"/>
        </pc:sldMkLst>
      </pc:sldChg>
      <pc:sldChg chg="del">
        <pc:chgData name="Zeba Khan" userId="11805265-cb58-44f9-8401-efe08b0daa2a" providerId="ADAL" clId="{D9654B62-A41D-4C17-989C-A81B17009211}" dt="2024-07-08T04:52:50.736" v="2959" actId="2696"/>
        <pc:sldMkLst>
          <pc:docMk/>
          <pc:sldMk cId="3175565997" sldId="699"/>
        </pc:sldMkLst>
      </pc:sldChg>
      <pc:sldChg chg="modSp del mod">
        <pc:chgData name="Zeba Khan" userId="11805265-cb58-44f9-8401-efe08b0daa2a" providerId="ADAL" clId="{D9654B62-A41D-4C17-989C-A81B17009211}" dt="2024-07-08T05:57:33.934" v="3112" actId="2696"/>
        <pc:sldMkLst>
          <pc:docMk/>
          <pc:sldMk cId="3664892561" sldId="700"/>
        </pc:sldMkLst>
        <pc:spChg chg="mod">
          <ac:chgData name="Zeba Khan" userId="11805265-cb58-44f9-8401-efe08b0daa2a" providerId="ADAL" clId="{D9654B62-A41D-4C17-989C-A81B17009211}" dt="2024-07-08T04:55:18.254" v="3044" actId="20577"/>
          <ac:spMkLst>
            <pc:docMk/>
            <pc:sldMk cId="3664892561" sldId="700"/>
            <ac:spMk id="3" creationId="{40F60217-D0F3-6416-9898-A0597FFBFCF5}"/>
          </ac:spMkLst>
        </pc:spChg>
      </pc:sldChg>
      <pc:sldChg chg="modSp mod">
        <pc:chgData name="Zeba Khan" userId="11805265-cb58-44f9-8401-efe08b0daa2a" providerId="ADAL" clId="{D9654B62-A41D-4C17-989C-A81B17009211}" dt="2024-07-08T05:29:16.505" v="3111" actId="5793"/>
        <pc:sldMkLst>
          <pc:docMk/>
          <pc:sldMk cId="38671297" sldId="702"/>
        </pc:sldMkLst>
        <pc:spChg chg="mod">
          <ac:chgData name="Zeba Khan" userId="11805265-cb58-44f9-8401-efe08b0daa2a" providerId="ADAL" clId="{D9654B62-A41D-4C17-989C-A81B17009211}" dt="2024-07-08T05:29:16.505" v="3111" actId="5793"/>
          <ac:spMkLst>
            <pc:docMk/>
            <pc:sldMk cId="38671297" sldId="702"/>
            <ac:spMk id="3" creationId="{7FC0C39B-ECC2-7C01-6BFE-F835D85E5C3B}"/>
          </ac:spMkLst>
        </pc:spChg>
      </pc:sldChg>
      <pc:sldChg chg="modSp mod">
        <pc:chgData name="Zeba Khan" userId="11805265-cb58-44f9-8401-efe08b0daa2a" providerId="ADAL" clId="{D9654B62-A41D-4C17-989C-A81B17009211}" dt="2024-07-08T03:44:28.046" v="956" actId="20577"/>
        <pc:sldMkLst>
          <pc:docMk/>
          <pc:sldMk cId="663449825" sldId="703"/>
        </pc:sldMkLst>
        <pc:spChg chg="mod">
          <ac:chgData name="Zeba Khan" userId="11805265-cb58-44f9-8401-efe08b0daa2a" providerId="ADAL" clId="{D9654B62-A41D-4C17-989C-A81B17009211}" dt="2024-07-08T03:44:28.046" v="956" actId="20577"/>
          <ac:spMkLst>
            <pc:docMk/>
            <pc:sldMk cId="663449825" sldId="703"/>
            <ac:spMk id="3" creationId="{2A8F3FF7-C51D-4062-AF9E-4A6B5293E4C2}"/>
          </ac:spMkLst>
        </pc:spChg>
      </pc:sldChg>
      <pc:sldChg chg="addSp delSp modSp mod setBg modClrScheme chgLayout">
        <pc:chgData name="Zeba Khan" userId="11805265-cb58-44f9-8401-efe08b0daa2a" providerId="ADAL" clId="{D9654B62-A41D-4C17-989C-A81B17009211}" dt="2024-07-08T04:06:54.299" v="1363" actId="1076"/>
        <pc:sldMkLst>
          <pc:docMk/>
          <pc:sldMk cId="1102533807" sldId="705"/>
        </pc:sldMkLst>
        <pc:spChg chg="mod ord">
          <ac:chgData name="Zeba Khan" userId="11805265-cb58-44f9-8401-efe08b0daa2a" providerId="ADAL" clId="{D9654B62-A41D-4C17-989C-A81B17009211}" dt="2024-07-08T04:06:54.299" v="1363" actId="1076"/>
          <ac:spMkLst>
            <pc:docMk/>
            <pc:sldMk cId="1102533807" sldId="705"/>
            <ac:spMk id="2" creationId="{372BFEFF-9BC3-B7CD-E073-EAC231DC596C}"/>
          </ac:spMkLst>
        </pc:spChg>
        <pc:spChg chg="add mod">
          <ac:chgData name="Zeba Khan" userId="11805265-cb58-44f9-8401-efe08b0daa2a" providerId="ADAL" clId="{D9654B62-A41D-4C17-989C-A81B17009211}" dt="2024-07-08T03:58:21.576" v="1238" actId="20577"/>
          <ac:spMkLst>
            <pc:docMk/>
            <pc:sldMk cId="1102533807" sldId="705"/>
            <ac:spMk id="5" creationId="{F317AB62-1884-1A8D-6517-BDE5227438B5}"/>
          </ac:spMkLst>
        </pc:spChg>
        <pc:spChg chg="add del mod">
          <ac:chgData name="Zeba Khan" userId="11805265-cb58-44f9-8401-efe08b0daa2a" providerId="ADAL" clId="{D9654B62-A41D-4C17-989C-A81B17009211}" dt="2024-07-08T03:56:30.694" v="1071" actId="700"/>
          <ac:spMkLst>
            <pc:docMk/>
            <pc:sldMk cId="1102533807" sldId="705"/>
            <ac:spMk id="9" creationId="{0D992040-9E32-5F9B-F336-83D86EDCBD37}"/>
          </ac:spMkLst>
        </pc:spChg>
        <pc:spChg chg="add del mod">
          <ac:chgData name="Zeba Khan" userId="11805265-cb58-44f9-8401-efe08b0daa2a" providerId="ADAL" clId="{D9654B62-A41D-4C17-989C-A81B17009211}" dt="2024-07-08T03:56:30.694" v="1071" actId="700"/>
          <ac:spMkLst>
            <pc:docMk/>
            <pc:sldMk cId="1102533807" sldId="705"/>
            <ac:spMk id="11" creationId="{B9BDD2B6-AB79-6263-AC4F-AA43C853F04D}"/>
          </ac:spMkLst>
        </pc:spChg>
        <pc:spChg chg="add del mod">
          <ac:chgData name="Zeba Khan" userId="11805265-cb58-44f9-8401-efe08b0daa2a" providerId="ADAL" clId="{D9654B62-A41D-4C17-989C-A81B17009211}" dt="2024-07-08T03:56:30.694" v="1071" actId="700"/>
          <ac:spMkLst>
            <pc:docMk/>
            <pc:sldMk cId="1102533807" sldId="705"/>
            <ac:spMk id="13" creationId="{481D879F-1E9E-DDED-CFD2-110404CC1D23}"/>
          </ac:spMkLst>
        </pc:spChg>
        <pc:spChg chg="del">
          <ac:chgData name="Zeba Khan" userId="11805265-cb58-44f9-8401-efe08b0daa2a" providerId="ADAL" clId="{D9654B62-A41D-4C17-989C-A81B17009211}" dt="2024-07-08T03:54:39.124" v="1056" actId="478"/>
          <ac:spMkLst>
            <pc:docMk/>
            <pc:sldMk cId="1102533807" sldId="705"/>
            <ac:spMk id="58" creationId="{C486538F-9511-14E1-2420-9157C3AAFF72}"/>
          </ac:spMkLst>
        </pc:spChg>
        <pc:spChg chg="del">
          <ac:chgData name="Zeba Khan" userId="11805265-cb58-44f9-8401-efe08b0daa2a" providerId="ADAL" clId="{D9654B62-A41D-4C17-989C-A81B17009211}" dt="2024-07-08T03:55:03.449" v="1061" actId="478"/>
          <ac:spMkLst>
            <pc:docMk/>
            <pc:sldMk cId="1102533807" sldId="705"/>
            <ac:spMk id="61" creationId="{4A2DA34A-2ACA-8EA4-485C-D6356F64D9A7}"/>
          </ac:spMkLst>
        </pc:spChg>
        <pc:spChg chg="del">
          <ac:chgData name="Zeba Khan" userId="11805265-cb58-44f9-8401-efe08b0daa2a" providerId="ADAL" clId="{D9654B62-A41D-4C17-989C-A81B17009211}" dt="2024-07-08T03:55:07.774" v="1063" actId="478"/>
          <ac:spMkLst>
            <pc:docMk/>
            <pc:sldMk cId="1102533807" sldId="705"/>
            <ac:spMk id="63" creationId="{839727F2-E498-6157-9FA6-A7C39C6D85C6}"/>
          </ac:spMkLst>
        </pc:spChg>
        <pc:spChg chg="del">
          <ac:chgData name="Zeba Khan" userId="11805265-cb58-44f9-8401-efe08b0daa2a" providerId="ADAL" clId="{D9654B62-A41D-4C17-989C-A81B17009211}" dt="2024-07-08T03:55:03.449" v="1061" actId="478"/>
          <ac:spMkLst>
            <pc:docMk/>
            <pc:sldMk cId="1102533807" sldId="705"/>
            <ac:spMk id="67" creationId="{D3FC2587-70FE-E112-4937-F4D412B3ACD5}"/>
          </ac:spMkLst>
        </pc:spChg>
        <pc:spChg chg="del">
          <ac:chgData name="Zeba Khan" userId="11805265-cb58-44f9-8401-efe08b0daa2a" providerId="ADAL" clId="{D9654B62-A41D-4C17-989C-A81B17009211}" dt="2024-07-08T03:55:03.449" v="1061" actId="478"/>
          <ac:spMkLst>
            <pc:docMk/>
            <pc:sldMk cId="1102533807" sldId="705"/>
            <ac:spMk id="68" creationId="{09EB48DF-8A3E-905B-E646-0EE4514C3598}"/>
          </ac:spMkLst>
        </pc:spChg>
        <pc:spChg chg="del">
          <ac:chgData name="Zeba Khan" userId="11805265-cb58-44f9-8401-efe08b0daa2a" providerId="ADAL" clId="{D9654B62-A41D-4C17-989C-A81B17009211}" dt="2024-07-08T03:55:05.585" v="1062" actId="478"/>
          <ac:spMkLst>
            <pc:docMk/>
            <pc:sldMk cId="1102533807" sldId="705"/>
            <ac:spMk id="70" creationId="{8C450B61-D006-5E6C-0AB1-68AD7955A2F3}"/>
          </ac:spMkLst>
        </pc:spChg>
        <pc:spChg chg="del">
          <ac:chgData name="Zeba Khan" userId="11805265-cb58-44f9-8401-efe08b0daa2a" providerId="ADAL" clId="{D9654B62-A41D-4C17-989C-A81B17009211}" dt="2024-07-08T03:55:05.585" v="1062" actId="478"/>
          <ac:spMkLst>
            <pc:docMk/>
            <pc:sldMk cId="1102533807" sldId="705"/>
            <ac:spMk id="71" creationId="{2BEC6CCB-9870-3186-114C-96A8967E81AA}"/>
          </ac:spMkLst>
        </pc:spChg>
        <pc:spChg chg="del">
          <ac:chgData name="Zeba Khan" userId="11805265-cb58-44f9-8401-efe08b0daa2a" providerId="ADAL" clId="{D9654B62-A41D-4C17-989C-A81B17009211}" dt="2024-07-08T03:55:03.449" v="1061" actId="478"/>
          <ac:spMkLst>
            <pc:docMk/>
            <pc:sldMk cId="1102533807" sldId="705"/>
            <ac:spMk id="75" creationId="{790A5521-B091-999D-B0AF-E2EC43656054}"/>
          </ac:spMkLst>
        </pc:spChg>
        <pc:spChg chg="del">
          <ac:chgData name="Zeba Khan" userId="11805265-cb58-44f9-8401-efe08b0daa2a" providerId="ADAL" clId="{D9654B62-A41D-4C17-989C-A81B17009211}" dt="2024-07-08T03:55:03.449" v="1061" actId="478"/>
          <ac:spMkLst>
            <pc:docMk/>
            <pc:sldMk cId="1102533807" sldId="705"/>
            <ac:spMk id="76" creationId="{47511FAE-1D6B-243C-5F9D-536C1844DAC1}"/>
          </ac:spMkLst>
        </pc:spChg>
        <pc:spChg chg="del">
          <ac:chgData name="Zeba Khan" userId="11805265-cb58-44f9-8401-efe08b0daa2a" providerId="ADAL" clId="{D9654B62-A41D-4C17-989C-A81B17009211}" dt="2024-07-08T03:55:03.449" v="1061" actId="478"/>
          <ac:spMkLst>
            <pc:docMk/>
            <pc:sldMk cId="1102533807" sldId="705"/>
            <ac:spMk id="80" creationId="{9E4C43B0-A083-7924-4350-68BD5C52238D}"/>
          </ac:spMkLst>
        </pc:spChg>
        <pc:spChg chg="del">
          <ac:chgData name="Zeba Khan" userId="11805265-cb58-44f9-8401-efe08b0daa2a" providerId="ADAL" clId="{D9654B62-A41D-4C17-989C-A81B17009211}" dt="2024-07-08T03:55:03.449" v="1061" actId="478"/>
          <ac:spMkLst>
            <pc:docMk/>
            <pc:sldMk cId="1102533807" sldId="705"/>
            <ac:spMk id="81" creationId="{6A2C469A-87D6-D44C-AE9D-9515F6CA6107}"/>
          </ac:spMkLst>
        </pc:spChg>
        <pc:spChg chg="del">
          <ac:chgData name="Zeba Khan" userId="11805265-cb58-44f9-8401-efe08b0daa2a" providerId="ADAL" clId="{D9654B62-A41D-4C17-989C-A81B17009211}" dt="2024-07-08T03:55:03.449" v="1061" actId="478"/>
          <ac:spMkLst>
            <pc:docMk/>
            <pc:sldMk cId="1102533807" sldId="705"/>
            <ac:spMk id="82" creationId="{EEFFDE04-4EC9-D299-FC72-E7518333464D}"/>
          </ac:spMkLst>
        </pc:spChg>
        <pc:spChg chg="del mod">
          <ac:chgData name="Zeba Khan" userId="11805265-cb58-44f9-8401-efe08b0daa2a" providerId="ADAL" clId="{D9654B62-A41D-4C17-989C-A81B17009211}" dt="2024-07-08T03:54:58.896" v="1060" actId="21"/>
          <ac:spMkLst>
            <pc:docMk/>
            <pc:sldMk cId="1102533807" sldId="705"/>
            <ac:spMk id="85" creationId="{A323AA88-AADA-44F5-AD9B-70B25FFBEE82}"/>
          </ac:spMkLst>
        </pc:spChg>
        <pc:picChg chg="add mod">
          <ac:chgData name="Zeba Khan" userId="11805265-cb58-44f9-8401-efe08b0daa2a" providerId="ADAL" clId="{D9654B62-A41D-4C17-989C-A81B17009211}" dt="2024-07-08T03:56:38.261" v="1073" actId="14100"/>
          <ac:picMkLst>
            <pc:docMk/>
            <pc:sldMk cId="1102533807" sldId="705"/>
            <ac:picMk id="4" creationId="{B095BF2D-C4DA-976A-6E81-A0505A26AB28}"/>
          </ac:picMkLst>
        </pc:picChg>
        <pc:picChg chg="del">
          <ac:chgData name="Zeba Khan" userId="11805265-cb58-44f9-8401-efe08b0daa2a" providerId="ADAL" clId="{D9654B62-A41D-4C17-989C-A81B17009211}" dt="2024-07-08T03:55:03.449" v="1061" actId="478"/>
          <ac:picMkLst>
            <pc:docMk/>
            <pc:sldMk cId="1102533807" sldId="705"/>
            <ac:picMk id="59" creationId="{A2141364-3C50-D493-5C8B-F07F6F45215F}"/>
          </ac:picMkLst>
        </pc:picChg>
        <pc:picChg chg="del">
          <ac:chgData name="Zeba Khan" userId="11805265-cb58-44f9-8401-efe08b0daa2a" providerId="ADAL" clId="{D9654B62-A41D-4C17-989C-A81B17009211}" dt="2024-07-08T03:55:03.449" v="1061" actId="478"/>
          <ac:picMkLst>
            <pc:docMk/>
            <pc:sldMk cId="1102533807" sldId="705"/>
            <ac:picMk id="60" creationId="{4B0B2A42-09C3-88BB-FA89-72020B8023C6}"/>
          </ac:picMkLst>
        </pc:picChg>
        <pc:picChg chg="del">
          <ac:chgData name="Zeba Khan" userId="11805265-cb58-44f9-8401-efe08b0daa2a" providerId="ADAL" clId="{D9654B62-A41D-4C17-989C-A81B17009211}" dt="2024-07-08T03:55:03.449" v="1061" actId="478"/>
          <ac:picMkLst>
            <pc:docMk/>
            <pc:sldMk cId="1102533807" sldId="705"/>
            <ac:picMk id="62" creationId="{15EEDB97-F2BA-7D4B-7097-BB93409BEE11}"/>
          </ac:picMkLst>
        </pc:picChg>
        <pc:picChg chg="del">
          <ac:chgData name="Zeba Khan" userId="11805265-cb58-44f9-8401-efe08b0daa2a" providerId="ADAL" clId="{D9654B62-A41D-4C17-989C-A81B17009211}" dt="2024-07-08T03:55:03.449" v="1061" actId="478"/>
          <ac:picMkLst>
            <pc:docMk/>
            <pc:sldMk cId="1102533807" sldId="705"/>
            <ac:picMk id="66" creationId="{A7DEA4AE-6700-EA3A-873C-5CEA30D6A5E3}"/>
          </ac:picMkLst>
        </pc:picChg>
        <pc:picChg chg="del">
          <ac:chgData name="Zeba Khan" userId="11805265-cb58-44f9-8401-efe08b0daa2a" providerId="ADAL" clId="{D9654B62-A41D-4C17-989C-A81B17009211}" dt="2024-07-08T03:55:03.449" v="1061" actId="478"/>
          <ac:picMkLst>
            <pc:docMk/>
            <pc:sldMk cId="1102533807" sldId="705"/>
            <ac:picMk id="69" creationId="{9D7AD94B-65F3-DAAC-285A-10280A00613A}"/>
          </ac:picMkLst>
        </pc:picChg>
        <pc:picChg chg="del">
          <ac:chgData name="Zeba Khan" userId="11805265-cb58-44f9-8401-efe08b0daa2a" providerId="ADAL" clId="{D9654B62-A41D-4C17-989C-A81B17009211}" dt="2024-07-08T03:55:05.585" v="1062" actId="478"/>
          <ac:picMkLst>
            <pc:docMk/>
            <pc:sldMk cId="1102533807" sldId="705"/>
            <ac:picMk id="72" creationId="{1ECE3AB6-F21F-F2B0-FACB-4B0ACD87E7BA}"/>
          </ac:picMkLst>
        </pc:picChg>
        <pc:picChg chg="del">
          <ac:chgData name="Zeba Khan" userId="11805265-cb58-44f9-8401-efe08b0daa2a" providerId="ADAL" clId="{D9654B62-A41D-4C17-989C-A81B17009211}" dt="2024-07-08T03:55:03.449" v="1061" actId="478"/>
          <ac:picMkLst>
            <pc:docMk/>
            <pc:sldMk cId="1102533807" sldId="705"/>
            <ac:picMk id="77" creationId="{A86CB416-4081-4787-E3DB-0994361C48BF}"/>
          </ac:picMkLst>
        </pc:picChg>
        <pc:picChg chg="del">
          <ac:chgData name="Zeba Khan" userId="11805265-cb58-44f9-8401-efe08b0daa2a" providerId="ADAL" clId="{D9654B62-A41D-4C17-989C-A81B17009211}" dt="2024-07-08T03:55:03.449" v="1061" actId="478"/>
          <ac:picMkLst>
            <pc:docMk/>
            <pc:sldMk cId="1102533807" sldId="705"/>
            <ac:picMk id="83" creationId="{9B71EA73-C4DD-5D8D-B4D0-3C4C2404EB5D}"/>
          </ac:picMkLst>
        </pc:picChg>
        <pc:picChg chg="del">
          <ac:chgData name="Zeba Khan" userId="11805265-cb58-44f9-8401-efe08b0daa2a" providerId="ADAL" clId="{D9654B62-A41D-4C17-989C-A81B17009211}" dt="2024-07-08T03:55:03.449" v="1061" actId="478"/>
          <ac:picMkLst>
            <pc:docMk/>
            <pc:sldMk cId="1102533807" sldId="705"/>
            <ac:picMk id="84" creationId="{C9AB5D92-EC13-E1A7-A556-7E330C0CECFF}"/>
          </ac:picMkLst>
        </pc:picChg>
        <pc:cxnChg chg="del">
          <ac:chgData name="Zeba Khan" userId="11805265-cb58-44f9-8401-efe08b0daa2a" providerId="ADAL" clId="{D9654B62-A41D-4C17-989C-A81B17009211}" dt="2024-07-08T03:55:03.449" v="1061" actId="478"/>
          <ac:cxnSpMkLst>
            <pc:docMk/>
            <pc:sldMk cId="1102533807" sldId="705"/>
            <ac:cxnSpMk id="64" creationId="{E37FB11B-920B-62CC-C8A8-583F7CF4DC1C}"/>
          </ac:cxnSpMkLst>
        </pc:cxnChg>
        <pc:cxnChg chg="del">
          <ac:chgData name="Zeba Khan" userId="11805265-cb58-44f9-8401-efe08b0daa2a" providerId="ADAL" clId="{D9654B62-A41D-4C17-989C-A81B17009211}" dt="2024-07-08T03:55:03.449" v="1061" actId="478"/>
          <ac:cxnSpMkLst>
            <pc:docMk/>
            <pc:sldMk cId="1102533807" sldId="705"/>
            <ac:cxnSpMk id="65" creationId="{D25C2691-70A8-B696-E9E0-70D2D121BBC7}"/>
          </ac:cxnSpMkLst>
        </pc:cxnChg>
        <pc:cxnChg chg="del">
          <ac:chgData name="Zeba Khan" userId="11805265-cb58-44f9-8401-efe08b0daa2a" providerId="ADAL" clId="{D9654B62-A41D-4C17-989C-A81B17009211}" dt="2024-07-08T03:55:03.449" v="1061" actId="478"/>
          <ac:cxnSpMkLst>
            <pc:docMk/>
            <pc:sldMk cId="1102533807" sldId="705"/>
            <ac:cxnSpMk id="73" creationId="{12CBAA47-903E-E397-9CE6-31F2F535A364}"/>
          </ac:cxnSpMkLst>
        </pc:cxnChg>
        <pc:cxnChg chg="del">
          <ac:chgData name="Zeba Khan" userId="11805265-cb58-44f9-8401-efe08b0daa2a" providerId="ADAL" clId="{D9654B62-A41D-4C17-989C-A81B17009211}" dt="2024-07-08T03:55:03.449" v="1061" actId="478"/>
          <ac:cxnSpMkLst>
            <pc:docMk/>
            <pc:sldMk cId="1102533807" sldId="705"/>
            <ac:cxnSpMk id="74" creationId="{F2D8DC56-66EB-3B8E-1F3B-6B26ED561040}"/>
          </ac:cxnSpMkLst>
        </pc:cxnChg>
        <pc:cxnChg chg="del">
          <ac:chgData name="Zeba Khan" userId="11805265-cb58-44f9-8401-efe08b0daa2a" providerId="ADAL" clId="{D9654B62-A41D-4C17-989C-A81B17009211}" dt="2024-07-08T03:55:03.449" v="1061" actId="478"/>
          <ac:cxnSpMkLst>
            <pc:docMk/>
            <pc:sldMk cId="1102533807" sldId="705"/>
            <ac:cxnSpMk id="78" creationId="{D8EC7ADE-921A-0572-FBFD-134DEC588D32}"/>
          </ac:cxnSpMkLst>
        </pc:cxnChg>
        <pc:cxnChg chg="del">
          <ac:chgData name="Zeba Khan" userId="11805265-cb58-44f9-8401-efe08b0daa2a" providerId="ADAL" clId="{D9654B62-A41D-4C17-989C-A81B17009211}" dt="2024-07-08T03:55:03.449" v="1061" actId="478"/>
          <ac:cxnSpMkLst>
            <pc:docMk/>
            <pc:sldMk cId="1102533807" sldId="705"/>
            <ac:cxnSpMk id="79" creationId="{FF782F87-5A03-DA0A-238C-0027DC9B0BA0}"/>
          </ac:cxnSpMkLst>
        </pc:cxnChg>
      </pc:sldChg>
      <pc:sldChg chg="addSp delSp modSp new del mod modClrScheme chgLayout">
        <pc:chgData name="Zeba Khan" userId="11805265-cb58-44f9-8401-efe08b0daa2a" providerId="ADAL" clId="{D9654B62-A41D-4C17-989C-A81B17009211}" dt="2024-07-08T04:06:38.509" v="1361" actId="2696"/>
        <pc:sldMkLst>
          <pc:docMk/>
          <pc:sldMk cId="1631298784" sldId="706"/>
        </pc:sldMkLst>
        <pc:spChg chg="del mod">
          <ac:chgData name="Zeba Khan" userId="11805265-cb58-44f9-8401-efe08b0daa2a" providerId="ADAL" clId="{D9654B62-A41D-4C17-989C-A81B17009211}" dt="2024-07-08T04:04:44.543" v="1253" actId="26606"/>
          <ac:spMkLst>
            <pc:docMk/>
            <pc:sldMk cId="1631298784" sldId="706"/>
            <ac:spMk id="2" creationId="{19C7535C-A1B1-C909-1563-F50A839D74B0}"/>
          </ac:spMkLst>
        </pc:spChg>
        <pc:spChg chg="add mod">
          <ac:chgData name="Zeba Khan" userId="11805265-cb58-44f9-8401-efe08b0daa2a" providerId="ADAL" clId="{D9654B62-A41D-4C17-989C-A81B17009211}" dt="2024-07-08T04:04:44.543" v="1253" actId="26606"/>
          <ac:spMkLst>
            <pc:docMk/>
            <pc:sldMk cId="1631298784" sldId="706"/>
            <ac:spMk id="8" creationId="{7239AFA8-F377-5F5E-9150-D4414A5CA8D0}"/>
          </ac:spMkLst>
        </pc:spChg>
        <pc:spChg chg="add mod">
          <ac:chgData name="Zeba Khan" userId="11805265-cb58-44f9-8401-efe08b0daa2a" providerId="ADAL" clId="{D9654B62-A41D-4C17-989C-A81B17009211}" dt="2024-07-08T04:04:44.543" v="1253" actId="26606"/>
          <ac:spMkLst>
            <pc:docMk/>
            <pc:sldMk cId="1631298784" sldId="706"/>
            <ac:spMk id="10" creationId="{172802C1-6789-EAF9-5D10-8E6BFEA80DD9}"/>
          </ac:spMkLst>
        </pc:spChg>
        <pc:spChg chg="add mod">
          <ac:chgData name="Zeba Khan" userId="11805265-cb58-44f9-8401-efe08b0daa2a" providerId="ADAL" clId="{D9654B62-A41D-4C17-989C-A81B17009211}" dt="2024-07-08T04:04:44.543" v="1253" actId="26606"/>
          <ac:spMkLst>
            <pc:docMk/>
            <pc:sldMk cId="1631298784" sldId="706"/>
            <ac:spMk id="12" creationId="{A86AC86B-4C4D-A23B-7660-FC93C36B3E4F}"/>
          </ac:spMkLst>
        </pc:spChg>
        <pc:spChg chg="add mod">
          <ac:chgData name="Zeba Khan" userId="11805265-cb58-44f9-8401-efe08b0daa2a" providerId="ADAL" clId="{D9654B62-A41D-4C17-989C-A81B17009211}" dt="2024-07-08T04:04:44.543" v="1253" actId="26606"/>
          <ac:spMkLst>
            <pc:docMk/>
            <pc:sldMk cId="1631298784" sldId="706"/>
            <ac:spMk id="14" creationId="{2246917E-B1CE-E8B3-D7FC-63809B1EB0FB}"/>
          </ac:spMkLst>
        </pc:spChg>
        <pc:picChg chg="add del mod">
          <ac:chgData name="Zeba Khan" userId="11805265-cb58-44f9-8401-efe08b0daa2a" providerId="ADAL" clId="{D9654B62-A41D-4C17-989C-A81B17009211}" dt="2024-07-08T04:04:55.297" v="1255"/>
          <ac:picMkLst>
            <pc:docMk/>
            <pc:sldMk cId="1631298784" sldId="706"/>
            <ac:picMk id="3" creationId="{5FD0822D-8772-D799-6882-781173599AEE}"/>
          </ac:picMkLst>
        </pc:picChg>
      </pc:sldChg>
      <pc:sldChg chg="addSp delSp modSp add mod">
        <pc:chgData name="Zeba Khan" userId="11805265-cb58-44f9-8401-efe08b0daa2a" providerId="ADAL" clId="{D9654B62-A41D-4C17-989C-A81B17009211}" dt="2024-07-08T04:06:11.797" v="1357" actId="20577"/>
        <pc:sldMkLst>
          <pc:docMk/>
          <pc:sldMk cId="1561108389" sldId="707"/>
        </pc:sldMkLst>
        <pc:spChg chg="mod">
          <ac:chgData name="Zeba Khan" userId="11805265-cb58-44f9-8401-efe08b0daa2a" providerId="ADAL" clId="{D9654B62-A41D-4C17-989C-A81B17009211}" dt="2024-07-08T04:06:11.797" v="1357" actId="20577"/>
          <ac:spMkLst>
            <pc:docMk/>
            <pc:sldMk cId="1561108389" sldId="707"/>
            <ac:spMk id="2" creationId="{19C7535C-A1B1-C909-1563-F50A839D74B0}"/>
          </ac:spMkLst>
        </pc:spChg>
        <pc:picChg chg="add del mod">
          <ac:chgData name="Zeba Khan" userId="11805265-cb58-44f9-8401-efe08b0daa2a" providerId="ADAL" clId="{D9654B62-A41D-4C17-989C-A81B17009211}" dt="2024-07-08T04:05:25.967" v="1264" actId="1076"/>
          <ac:picMkLst>
            <pc:docMk/>
            <pc:sldMk cId="1561108389" sldId="707"/>
            <ac:picMk id="4" creationId="{AD127536-9E16-5B05-0C7A-73776643CF11}"/>
          </ac:picMkLst>
        </pc:picChg>
      </pc:sldChg>
      <pc:sldChg chg="add del">
        <pc:chgData name="Zeba Khan" userId="11805265-cb58-44f9-8401-efe08b0daa2a" providerId="ADAL" clId="{D9654B62-A41D-4C17-989C-A81B17009211}" dt="2024-07-08T04:06:44.908" v="1362" actId="2696"/>
        <pc:sldMkLst>
          <pc:docMk/>
          <pc:sldMk cId="1180721473" sldId="708"/>
        </pc:sldMkLst>
      </pc:sldChg>
      <pc:sldChg chg="addSp delSp modSp add mod">
        <pc:chgData name="Zeba Khan" userId="11805265-cb58-44f9-8401-efe08b0daa2a" providerId="ADAL" clId="{D9654B62-A41D-4C17-989C-A81B17009211}" dt="2024-07-08T04:18:35.842" v="1876" actId="1076"/>
        <pc:sldMkLst>
          <pc:docMk/>
          <pc:sldMk cId="1262349828" sldId="708"/>
        </pc:sldMkLst>
        <pc:spChg chg="mod">
          <ac:chgData name="Zeba Khan" userId="11805265-cb58-44f9-8401-efe08b0daa2a" providerId="ADAL" clId="{D9654B62-A41D-4C17-989C-A81B17009211}" dt="2024-07-08T04:07:41.540" v="1467" actId="20577"/>
          <ac:spMkLst>
            <pc:docMk/>
            <pc:sldMk cId="1262349828" sldId="708"/>
            <ac:spMk id="2" creationId="{19C7535C-A1B1-C909-1563-F50A839D74B0}"/>
          </ac:spMkLst>
        </pc:spChg>
        <pc:spChg chg="add del mod">
          <ac:chgData name="Zeba Khan" userId="11805265-cb58-44f9-8401-efe08b0daa2a" providerId="ADAL" clId="{D9654B62-A41D-4C17-989C-A81B17009211}" dt="2024-07-08T04:13:53.370" v="1494"/>
          <ac:spMkLst>
            <pc:docMk/>
            <pc:sldMk cId="1262349828" sldId="708"/>
            <ac:spMk id="10" creationId="{DC3B2D5E-DEFE-AE73-6E90-90DD4A56770E}"/>
          </ac:spMkLst>
        </pc:spChg>
        <pc:spChg chg="add mod">
          <ac:chgData name="Zeba Khan" userId="11805265-cb58-44f9-8401-efe08b0daa2a" providerId="ADAL" clId="{D9654B62-A41D-4C17-989C-A81B17009211}" dt="2024-07-08T04:16:28.781" v="1685" actId="14100"/>
          <ac:spMkLst>
            <pc:docMk/>
            <pc:sldMk cId="1262349828" sldId="708"/>
            <ac:spMk id="11" creationId="{F12D7EE7-6966-2131-E336-1F76AAA276FA}"/>
          </ac:spMkLst>
        </pc:spChg>
        <pc:spChg chg="add mod">
          <ac:chgData name="Zeba Khan" userId="11805265-cb58-44f9-8401-efe08b0daa2a" providerId="ADAL" clId="{D9654B62-A41D-4C17-989C-A81B17009211}" dt="2024-07-08T04:16:07.881" v="1681" actId="1076"/>
          <ac:spMkLst>
            <pc:docMk/>
            <pc:sldMk cId="1262349828" sldId="708"/>
            <ac:spMk id="12" creationId="{BCE422FE-8E2B-E5EA-0E30-53E4236108D7}"/>
          </ac:spMkLst>
        </pc:spChg>
        <pc:spChg chg="add del mod">
          <ac:chgData name="Zeba Khan" userId="11805265-cb58-44f9-8401-efe08b0daa2a" providerId="ADAL" clId="{D9654B62-A41D-4C17-989C-A81B17009211}" dt="2024-07-08T04:17:18.152" v="1688"/>
          <ac:spMkLst>
            <pc:docMk/>
            <pc:sldMk cId="1262349828" sldId="708"/>
            <ac:spMk id="13" creationId="{DCA664AA-B685-F7B5-676C-49830B1863CB}"/>
          </ac:spMkLst>
        </pc:spChg>
        <pc:spChg chg="add mod">
          <ac:chgData name="Zeba Khan" userId="11805265-cb58-44f9-8401-efe08b0daa2a" providerId="ADAL" clId="{D9654B62-A41D-4C17-989C-A81B17009211}" dt="2024-07-08T04:18:35.842" v="1876" actId="1076"/>
          <ac:spMkLst>
            <pc:docMk/>
            <pc:sldMk cId="1262349828" sldId="708"/>
            <ac:spMk id="14" creationId="{12B00CA9-4EEC-9B29-F87B-BB3528724E54}"/>
          </ac:spMkLst>
        </pc:spChg>
        <pc:picChg chg="del">
          <ac:chgData name="Zeba Khan" userId="11805265-cb58-44f9-8401-efe08b0daa2a" providerId="ADAL" clId="{D9654B62-A41D-4C17-989C-A81B17009211}" dt="2024-07-08T04:07:06.796" v="1365" actId="478"/>
          <ac:picMkLst>
            <pc:docMk/>
            <pc:sldMk cId="1262349828" sldId="708"/>
            <ac:picMk id="4" creationId="{AD127536-9E16-5B05-0C7A-73776643CF11}"/>
          </ac:picMkLst>
        </pc:picChg>
        <pc:picChg chg="add del mod">
          <ac:chgData name="Zeba Khan" userId="11805265-cb58-44f9-8401-efe08b0daa2a" providerId="ADAL" clId="{D9654B62-A41D-4C17-989C-A81B17009211}" dt="2024-07-08T04:13:26.011" v="1485" actId="478"/>
          <ac:picMkLst>
            <pc:docMk/>
            <pc:sldMk cId="1262349828" sldId="708"/>
            <ac:picMk id="5" creationId="{4A1F6C17-AF8C-7B4A-3027-6EC34EB529B7}"/>
          </ac:picMkLst>
        </pc:picChg>
        <pc:picChg chg="add mod">
          <ac:chgData name="Zeba Khan" userId="11805265-cb58-44f9-8401-efe08b0daa2a" providerId="ADAL" clId="{D9654B62-A41D-4C17-989C-A81B17009211}" dt="2024-07-08T04:13:40.252" v="1490" actId="14100"/>
          <ac:picMkLst>
            <pc:docMk/>
            <pc:sldMk cId="1262349828" sldId="708"/>
            <ac:picMk id="7" creationId="{29802C0F-BF8A-87A6-5DC8-FF8CFABCE43A}"/>
          </ac:picMkLst>
        </pc:picChg>
        <pc:picChg chg="add mod">
          <ac:chgData name="Zeba Khan" userId="11805265-cb58-44f9-8401-efe08b0daa2a" providerId="ADAL" clId="{D9654B62-A41D-4C17-989C-A81B17009211}" dt="2024-07-08T04:13:35.704" v="1489" actId="1076"/>
          <ac:picMkLst>
            <pc:docMk/>
            <pc:sldMk cId="1262349828" sldId="708"/>
            <ac:picMk id="9" creationId="{63DC2219-D215-A753-3D6D-958499322550}"/>
          </ac:picMkLst>
        </pc:picChg>
      </pc:sldChg>
      <pc:sldChg chg="add del">
        <pc:chgData name="Zeba Khan" userId="11805265-cb58-44f9-8401-efe08b0daa2a" providerId="ADAL" clId="{D9654B62-A41D-4C17-989C-A81B17009211}" dt="2024-07-08T04:06:33.068" v="1359" actId="2696"/>
        <pc:sldMkLst>
          <pc:docMk/>
          <pc:sldMk cId="3274715729" sldId="708"/>
        </pc:sldMkLst>
      </pc:sldChg>
      <pc:sldChg chg="addSp delSp modSp new mod ord modClrScheme chgLayout">
        <pc:chgData name="Zeba Khan" userId="11805265-cb58-44f9-8401-efe08b0daa2a" providerId="ADAL" clId="{D9654B62-A41D-4C17-989C-A81B17009211}" dt="2024-07-08T08:06:49.126" v="4047"/>
        <pc:sldMkLst>
          <pc:docMk/>
          <pc:sldMk cId="3570193285" sldId="709"/>
        </pc:sldMkLst>
        <pc:spChg chg="mod ord">
          <ac:chgData name="Zeba Khan" userId="11805265-cb58-44f9-8401-efe08b0daa2a" providerId="ADAL" clId="{D9654B62-A41D-4C17-989C-A81B17009211}" dt="2024-07-08T04:20:12.904" v="1947" actId="700"/>
          <ac:spMkLst>
            <pc:docMk/>
            <pc:sldMk cId="3570193285" sldId="709"/>
            <ac:spMk id="2" creationId="{F9D8BDED-CB7D-DDF7-1B42-1340A9C58B7D}"/>
          </ac:spMkLst>
        </pc:spChg>
        <pc:spChg chg="add del mod ord">
          <ac:chgData name="Zeba Khan" userId="11805265-cb58-44f9-8401-efe08b0daa2a" providerId="ADAL" clId="{D9654B62-A41D-4C17-989C-A81B17009211}" dt="2024-07-08T04:20:12.904" v="1947" actId="700"/>
          <ac:spMkLst>
            <pc:docMk/>
            <pc:sldMk cId="3570193285" sldId="709"/>
            <ac:spMk id="3" creationId="{0B659F55-1485-0592-8493-2ECCDA6C3889}"/>
          </ac:spMkLst>
        </pc:spChg>
        <pc:spChg chg="add del mod ord">
          <ac:chgData name="Zeba Khan" userId="11805265-cb58-44f9-8401-efe08b0daa2a" providerId="ADAL" clId="{D9654B62-A41D-4C17-989C-A81B17009211}" dt="2024-07-08T04:20:12.904" v="1947" actId="700"/>
          <ac:spMkLst>
            <pc:docMk/>
            <pc:sldMk cId="3570193285" sldId="709"/>
            <ac:spMk id="4" creationId="{953FF8EA-7E73-006B-0A68-0D321575A815}"/>
          </ac:spMkLst>
        </pc:spChg>
        <pc:spChg chg="add del mod ord">
          <ac:chgData name="Zeba Khan" userId="11805265-cb58-44f9-8401-efe08b0daa2a" providerId="ADAL" clId="{D9654B62-A41D-4C17-989C-A81B17009211}" dt="2024-07-08T04:20:12.904" v="1947" actId="700"/>
          <ac:spMkLst>
            <pc:docMk/>
            <pc:sldMk cId="3570193285" sldId="709"/>
            <ac:spMk id="5" creationId="{0EA89BE0-01D9-F53D-357A-C84555287A47}"/>
          </ac:spMkLst>
        </pc:spChg>
        <pc:spChg chg="add del mod ord">
          <ac:chgData name="Zeba Khan" userId="11805265-cb58-44f9-8401-efe08b0daa2a" providerId="ADAL" clId="{D9654B62-A41D-4C17-989C-A81B17009211}" dt="2024-07-08T04:20:12.904" v="1947" actId="700"/>
          <ac:spMkLst>
            <pc:docMk/>
            <pc:sldMk cId="3570193285" sldId="709"/>
            <ac:spMk id="6" creationId="{DB9ECA12-A074-0E73-75E7-52B4BE11AB99}"/>
          </ac:spMkLst>
        </pc:spChg>
        <pc:spChg chg="add del mod ord">
          <ac:chgData name="Zeba Khan" userId="11805265-cb58-44f9-8401-efe08b0daa2a" providerId="ADAL" clId="{D9654B62-A41D-4C17-989C-A81B17009211}" dt="2024-07-08T04:20:12.904" v="1947" actId="700"/>
          <ac:spMkLst>
            <pc:docMk/>
            <pc:sldMk cId="3570193285" sldId="709"/>
            <ac:spMk id="7" creationId="{C58C5221-FA75-B83C-3EA6-41F4291309B7}"/>
          </ac:spMkLst>
        </pc:spChg>
        <pc:spChg chg="add del mod ord">
          <ac:chgData name="Zeba Khan" userId="11805265-cb58-44f9-8401-efe08b0daa2a" providerId="ADAL" clId="{D9654B62-A41D-4C17-989C-A81B17009211}" dt="2024-07-08T04:20:12.904" v="1947" actId="700"/>
          <ac:spMkLst>
            <pc:docMk/>
            <pc:sldMk cId="3570193285" sldId="709"/>
            <ac:spMk id="8" creationId="{6E0D497D-87EB-44B1-880E-5B6CA057413F}"/>
          </ac:spMkLst>
        </pc:spChg>
        <pc:spChg chg="add del mod ord">
          <ac:chgData name="Zeba Khan" userId="11805265-cb58-44f9-8401-efe08b0daa2a" providerId="ADAL" clId="{D9654B62-A41D-4C17-989C-A81B17009211}" dt="2024-07-08T04:20:12.904" v="1947" actId="700"/>
          <ac:spMkLst>
            <pc:docMk/>
            <pc:sldMk cId="3570193285" sldId="709"/>
            <ac:spMk id="9" creationId="{15363593-7841-B8AF-72C7-B32AD55F7329}"/>
          </ac:spMkLst>
        </pc:spChg>
        <pc:spChg chg="add del mod ord">
          <ac:chgData name="Zeba Khan" userId="11805265-cb58-44f9-8401-efe08b0daa2a" providerId="ADAL" clId="{D9654B62-A41D-4C17-989C-A81B17009211}" dt="2024-07-08T04:20:12.904" v="1947" actId="700"/>
          <ac:spMkLst>
            <pc:docMk/>
            <pc:sldMk cId="3570193285" sldId="709"/>
            <ac:spMk id="10" creationId="{28352EC1-5C75-CBAB-A9B1-D2660D40DF4D}"/>
          </ac:spMkLst>
        </pc:spChg>
        <pc:spChg chg="add del mod ord">
          <ac:chgData name="Zeba Khan" userId="11805265-cb58-44f9-8401-efe08b0daa2a" providerId="ADAL" clId="{D9654B62-A41D-4C17-989C-A81B17009211}" dt="2024-07-08T04:20:12.904" v="1947" actId="700"/>
          <ac:spMkLst>
            <pc:docMk/>
            <pc:sldMk cId="3570193285" sldId="709"/>
            <ac:spMk id="11" creationId="{B291E936-FACA-B609-C401-CF114F46929D}"/>
          </ac:spMkLst>
        </pc:spChg>
        <pc:spChg chg="add del mod ord">
          <ac:chgData name="Zeba Khan" userId="11805265-cb58-44f9-8401-efe08b0daa2a" providerId="ADAL" clId="{D9654B62-A41D-4C17-989C-A81B17009211}" dt="2024-07-08T04:20:12.904" v="1947" actId="700"/>
          <ac:spMkLst>
            <pc:docMk/>
            <pc:sldMk cId="3570193285" sldId="709"/>
            <ac:spMk id="12" creationId="{F46F0B8F-5837-86EE-06DE-D4CD427AB739}"/>
          </ac:spMkLst>
        </pc:spChg>
        <pc:spChg chg="add mod">
          <ac:chgData name="Zeba Khan" userId="11805265-cb58-44f9-8401-efe08b0daa2a" providerId="ADAL" clId="{D9654B62-A41D-4C17-989C-A81B17009211}" dt="2024-07-08T04:49:40.254" v="2856" actId="20577"/>
          <ac:spMkLst>
            <pc:docMk/>
            <pc:sldMk cId="3570193285" sldId="709"/>
            <ac:spMk id="13" creationId="{32AA6043-2270-829B-FA63-7C79385289DB}"/>
          </ac:spMkLst>
        </pc:spChg>
      </pc:sldChg>
      <pc:sldChg chg="addSp delSp modSp new mod">
        <pc:chgData name="Zeba Khan" userId="11805265-cb58-44f9-8401-efe08b0daa2a" providerId="ADAL" clId="{D9654B62-A41D-4C17-989C-A81B17009211}" dt="2024-07-08T07:31:48.415" v="3321" actId="12"/>
        <pc:sldMkLst>
          <pc:docMk/>
          <pc:sldMk cId="1569626783" sldId="710"/>
        </pc:sldMkLst>
        <pc:spChg chg="mod">
          <ac:chgData name="Zeba Khan" userId="11805265-cb58-44f9-8401-efe08b0daa2a" providerId="ADAL" clId="{D9654B62-A41D-4C17-989C-A81B17009211}" dt="2024-07-08T06:17:04.821" v="3115" actId="20577"/>
          <ac:spMkLst>
            <pc:docMk/>
            <pc:sldMk cId="1569626783" sldId="710"/>
            <ac:spMk id="2" creationId="{9D85B891-A2CA-D93A-F02C-23F199138DBD}"/>
          </ac:spMkLst>
        </pc:spChg>
        <pc:spChg chg="add mod">
          <ac:chgData name="Zeba Khan" userId="11805265-cb58-44f9-8401-efe08b0daa2a" providerId="ADAL" clId="{D9654B62-A41D-4C17-989C-A81B17009211}" dt="2024-07-08T07:31:48.415" v="3321" actId="12"/>
          <ac:spMkLst>
            <pc:docMk/>
            <pc:sldMk cId="1569626783" sldId="710"/>
            <ac:spMk id="3" creationId="{8CC14AB5-FA95-64BF-0B40-F764FA9609CE}"/>
          </ac:spMkLst>
        </pc:spChg>
        <pc:picChg chg="add del mod">
          <ac:chgData name="Zeba Khan" userId="11805265-cb58-44f9-8401-efe08b0daa2a" providerId="ADAL" clId="{D9654B62-A41D-4C17-989C-A81B17009211}" dt="2024-07-08T04:48:13.328" v="2574" actId="478"/>
          <ac:picMkLst>
            <pc:docMk/>
            <pc:sldMk cId="1569626783" sldId="710"/>
            <ac:picMk id="4" creationId="{888ACB3B-C94F-5B4A-CE40-F4B14BA3E5EC}"/>
          </ac:picMkLst>
        </pc:picChg>
        <pc:picChg chg="add del mod">
          <ac:chgData name="Zeba Khan" userId="11805265-cb58-44f9-8401-efe08b0daa2a" providerId="ADAL" clId="{D9654B62-A41D-4C17-989C-A81B17009211}" dt="2024-07-08T04:48:13.982" v="2575" actId="478"/>
          <ac:picMkLst>
            <pc:docMk/>
            <pc:sldMk cId="1569626783" sldId="710"/>
            <ac:picMk id="6" creationId="{DF25D359-96E4-8C69-3642-325E8EC52E3C}"/>
          </ac:picMkLst>
        </pc:picChg>
        <pc:picChg chg="add del mod">
          <ac:chgData name="Zeba Khan" userId="11805265-cb58-44f9-8401-efe08b0daa2a" providerId="ADAL" clId="{D9654B62-A41D-4C17-989C-A81B17009211}" dt="2024-07-08T04:48:14.686" v="2576" actId="478"/>
          <ac:picMkLst>
            <pc:docMk/>
            <pc:sldMk cId="1569626783" sldId="710"/>
            <ac:picMk id="8" creationId="{93AF03C8-AB56-133E-E560-3438A53B325A}"/>
          </ac:picMkLst>
        </pc:picChg>
        <pc:picChg chg="add mod">
          <ac:chgData name="Zeba Khan" userId="11805265-cb58-44f9-8401-efe08b0daa2a" providerId="ADAL" clId="{D9654B62-A41D-4C17-989C-A81B17009211}" dt="2024-07-08T04:52:37.113" v="2958" actId="1076"/>
          <ac:picMkLst>
            <pc:docMk/>
            <pc:sldMk cId="1569626783" sldId="710"/>
            <ac:picMk id="10" creationId="{E9CA4484-23F9-CE9F-81B3-40D0DF1E8790}"/>
          </ac:picMkLst>
        </pc:picChg>
        <pc:picChg chg="add mod">
          <ac:chgData name="Zeba Khan" userId="11805265-cb58-44f9-8401-efe08b0daa2a" providerId="ADAL" clId="{D9654B62-A41D-4C17-989C-A81B17009211}" dt="2024-07-08T04:52:31.753" v="2957" actId="1076"/>
          <ac:picMkLst>
            <pc:docMk/>
            <pc:sldMk cId="1569626783" sldId="710"/>
            <ac:picMk id="12" creationId="{E5BDC0F6-E6AD-4893-49D5-C827F9D32642}"/>
          </ac:picMkLst>
        </pc:picChg>
      </pc:sldChg>
      <pc:sldChg chg="addSp delSp modSp new mod ord">
        <pc:chgData name="Zeba Khan" userId="11805265-cb58-44f9-8401-efe08b0daa2a" providerId="ADAL" clId="{D9654B62-A41D-4C17-989C-A81B17009211}" dt="2024-07-08T07:32:03.208" v="3324"/>
        <pc:sldMkLst>
          <pc:docMk/>
          <pc:sldMk cId="755093784" sldId="711"/>
        </pc:sldMkLst>
        <pc:spChg chg="del mod">
          <ac:chgData name="Zeba Khan" userId="11805265-cb58-44f9-8401-efe08b0daa2a" providerId="ADAL" clId="{D9654B62-A41D-4C17-989C-A81B17009211}" dt="2024-07-08T04:53:59.878" v="2967" actId="478"/>
          <ac:spMkLst>
            <pc:docMk/>
            <pc:sldMk cId="755093784" sldId="711"/>
            <ac:spMk id="2" creationId="{D8A5B2D2-CB87-D36F-F2ED-6AACCC4F1891}"/>
          </ac:spMkLst>
        </pc:spChg>
        <pc:spChg chg="add del">
          <ac:chgData name="Zeba Khan" userId="11805265-cb58-44f9-8401-efe08b0daa2a" providerId="ADAL" clId="{D9654B62-A41D-4C17-989C-A81B17009211}" dt="2024-07-08T04:53:34.587" v="2965" actId="22"/>
          <ac:spMkLst>
            <pc:docMk/>
            <pc:sldMk cId="755093784" sldId="711"/>
            <ac:spMk id="4" creationId="{DA7D89A5-C24A-09A7-CB4F-F1FCE9BD66D6}"/>
          </ac:spMkLst>
        </pc:spChg>
        <pc:spChg chg="add mod">
          <ac:chgData name="Zeba Khan" userId="11805265-cb58-44f9-8401-efe08b0daa2a" providerId="ADAL" clId="{D9654B62-A41D-4C17-989C-A81B17009211}" dt="2024-07-08T04:54:51.741" v="3042" actId="14100"/>
          <ac:spMkLst>
            <pc:docMk/>
            <pc:sldMk cId="755093784" sldId="711"/>
            <ac:spMk id="7" creationId="{8F7FE561-E5BA-C55F-061D-06EFD38FDD6E}"/>
          </ac:spMkLst>
        </pc:spChg>
        <pc:picChg chg="add mod">
          <ac:chgData name="Zeba Khan" userId="11805265-cb58-44f9-8401-efe08b0daa2a" providerId="ADAL" clId="{D9654B62-A41D-4C17-989C-A81B17009211}" dt="2024-07-08T04:54:06.077" v="2969" actId="14100"/>
          <ac:picMkLst>
            <pc:docMk/>
            <pc:sldMk cId="755093784" sldId="711"/>
            <ac:picMk id="6" creationId="{AE792601-6BFB-CBF9-72B5-F4143E1B2C8D}"/>
          </ac:picMkLst>
        </pc:picChg>
      </pc:sldChg>
      <pc:sldChg chg="addSp delSp modSp new mod">
        <pc:chgData name="Zeba Khan" userId="11805265-cb58-44f9-8401-efe08b0daa2a" providerId="ADAL" clId="{D9654B62-A41D-4C17-989C-A81B17009211}" dt="2024-07-08T07:37:50.425" v="3452" actId="1076"/>
        <pc:sldMkLst>
          <pc:docMk/>
          <pc:sldMk cId="2554989625" sldId="712"/>
        </pc:sldMkLst>
        <pc:spChg chg="add mod">
          <ac:chgData name="Zeba Khan" userId="11805265-cb58-44f9-8401-efe08b0daa2a" providerId="ADAL" clId="{D9654B62-A41D-4C17-989C-A81B17009211}" dt="2024-07-08T07:37:01.193" v="3447" actId="113"/>
          <ac:spMkLst>
            <pc:docMk/>
            <pc:sldMk cId="2554989625" sldId="712"/>
            <ac:spMk id="2" creationId="{22BFB208-493D-3293-4657-2602218F953D}"/>
          </ac:spMkLst>
        </pc:spChg>
        <pc:spChg chg="add del mod">
          <ac:chgData name="Zeba Khan" userId="11805265-cb58-44f9-8401-efe08b0daa2a" providerId="ADAL" clId="{D9654B62-A41D-4C17-989C-A81B17009211}" dt="2024-07-08T07:36:13.180" v="3434" actId="478"/>
          <ac:spMkLst>
            <pc:docMk/>
            <pc:sldMk cId="2554989625" sldId="712"/>
            <ac:spMk id="4" creationId="{8088F984-1AA3-7216-985A-FC1E18B019F3}"/>
          </ac:spMkLst>
        </pc:spChg>
        <pc:picChg chg="add del mod">
          <ac:chgData name="Zeba Khan" userId="11805265-cb58-44f9-8401-efe08b0daa2a" providerId="ADAL" clId="{D9654B62-A41D-4C17-989C-A81B17009211}" dt="2024-07-08T07:37:42.914" v="3448" actId="478"/>
          <ac:picMkLst>
            <pc:docMk/>
            <pc:sldMk cId="2554989625" sldId="712"/>
            <ac:picMk id="6" creationId="{C7343AE3-0305-7F19-1B31-2DC446B86639}"/>
          </ac:picMkLst>
        </pc:picChg>
        <pc:picChg chg="add mod">
          <ac:chgData name="Zeba Khan" userId="11805265-cb58-44f9-8401-efe08b0daa2a" providerId="ADAL" clId="{D9654B62-A41D-4C17-989C-A81B17009211}" dt="2024-07-08T07:37:50.425" v="3452" actId="1076"/>
          <ac:picMkLst>
            <pc:docMk/>
            <pc:sldMk cId="2554989625" sldId="712"/>
            <ac:picMk id="8" creationId="{AC87B3D3-34E0-5E35-A967-0E8DF9D19B35}"/>
          </ac:picMkLst>
        </pc:picChg>
      </pc:sldChg>
      <pc:sldChg chg="addSp modSp new mod">
        <pc:chgData name="Zeba Khan" userId="11805265-cb58-44f9-8401-efe08b0daa2a" providerId="ADAL" clId="{D9654B62-A41D-4C17-989C-A81B17009211}" dt="2024-07-08T08:06:43.051" v="4045" actId="20577"/>
        <pc:sldMkLst>
          <pc:docMk/>
          <pc:sldMk cId="835802119" sldId="713"/>
        </pc:sldMkLst>
        <pc:spChg chg="mod">
          <ac:chgData name="Zeba Khan" userId="11805265-cb58-44f9-8401-efe08b0daa2a" providerId="ADAL" clId="{D9654B62-A41D-4C17-989C-A81B17009211}" dt="2024-07-08T08:06:43.051" v="4045" actId="20577"/>
          <ac:spMkLst>
            <pc:docMk/>
            <pc:sldMk cId="835802119" sldId="713"/>
            <ac:spMk id="2" creationId="{9AFC5098-BA62-D73F-CF14-9BAA829E0C7A}"/>
          </ac:spMkLst>
        </pc:spChg>
        <pc:spChg chg="add mod">
          <ac:chgData name="Zeba Khan" userId="11805265-cb58-44f9-8401-efe08b0daa2a" providerId="ADAL" clId="{D9654B62-A41D-4C17-989C-A81B17009211}" dt="2024-07-08T08:05:02.037" v="3924" actId="33524"/>
          <ac:spMkLst>
            <pc:docMk/>
            <pc:sldMk cId="835802119" sldId="713"/>
            <ac:spMk id="6" creationId="{0B1C2116-A21B-FE53-D2A8-80D9BE8948CE}"/>
          </ac:spMkLst>
        </pc:spChg>
        <pc:spChg chg="add mod">
          <ac:chgData name="Zeba Khan" userId="11805265-cb58-44f9-8401-efe08b0daa2a" providerId="ADAL" clId="{D9654B62-A41D-4C17-989C-A81B17009211}" dt="2024-07-08T08:06:21.820" v="3999" actId="20577"/>
          <ac:spMkLst>
            <pc:docMk/>
            <pc:sldMk cId="835802119" sldId="713"/>
            <ac:spMk id="7" creationId="{C08EC1B5-ED28-E9F3-DB09-FE963C88BCBB}"/>
          </ac:spMkLst>
        </pc:spChg>
        <pc:picChg chg="add mod">
          <ac:chgData name="Zeba Khan" userId="11805265-cb58-44f9-8401-efe08b0daa2a" providerId="ADAL" clId="{D9654B62-A41D-4C17-989C-A81B17009211}" dt="2024-07-08T07:57:14.238" v="3592" actId="1076"/>
          <ac:picMkLst>
            <pc:docMk/>
            <pc:sldMk cId="835802119" sldId="713"/>
            <ac:picMk id="4" creationId="{C8E26607-1852-CE74-05FF-7EDF75FE6E54}"/>
          </ac:picMkLst>
        </pc:picChg>
      </pc:sldChg>
    </pc:docChg>
  </pc:docChgLst>
  <pc:docChgLst>
    <pc:chgData name="Nisha Agarwal" userId="S::nisha.agarwal@neudesic.com::86d96e64-75d7-4e52-8450-d5f3a635e425" providerId="AD" clId="Web-{C28677F4-2735-6AC0-A817-4787838967D6}"/>
    <pc:docChg chg="modSld">
      <pc:chgData name="Nisha Agarwal" userId="S::nisha.agarwal@neudesic.com::86d96e64-75d7-4e52-8450-d5f3a635e425" providerId="AD" clId="Web-{C28677F4-2735-6AC0-A817-4787838967D6}" dt="2024-03-11T06:05:58.373" v="1" actId="20577"/>
      <pc:docMkLst>
        <pc:docMk/>
      </pc:docMkLst>
      <pc:sldChg chg="modSp">
        <pc:chgData name="Nisha Agarwal" userId="S::nisha.agarwal@neudesic.com::86d96e64-75d7-4e52-8450-d5f3a635e425" providerId="AD" clId="Web-{C28677F4-2735-6AC0-A817-4787838967D6}" dt="2024-03-11T06:05:58.373" v="1" actId="20577"/>
        <pc:sldMkLst>
          <pc:docMk/>
          <pc:sldMk cId="3664892561" sldId="700"/>
        </pc:sldMkLst>
        <pc:spChg chg="mod">
          <ac:chgData name="Nisha Agarwal" userId="S::nisha.agarwal@neudesic.com::86d96e64-75d7-4e52-8450-d5f3a635e425" providerId="AD" clId="Web-{C28677F4-2735-6AC0-A817-4787838967D6}" dt="2024-03-11T06:05:58.373" v="1" actId="20577"/>
          <ac:spMkLst>
            <pc:docMk/>
            <pc:sldMk cId="3664892561" sldId="700"/>
            <ac:spMk id="3" creationId="{40F60217-D0F3-6416-9898-A0597FFBFC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471242-92E5-8CF1-A4DD-B52167408C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A089FC-68A1-3ED6-E0BF-D98B644962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EA6BA8-1805-6E4D-B808-C52D125268EA}" type="datetimeFigureOut">
              <a:rPr lang="en-US" smtClean="0"/>
              <a:t>7/8/2024</a:t>
            </a:fld>
            <a:endParaRPr lang="en-US"/>
          </a:p>
        </p:txBody>
      </p:sp>
      <p:sp>
        <p:nvSpPr>
          <p:cNvPr id="4" name="Footer Placeholder 3">
            <a:extLst>
              <a:ext uri="{FF2B5EF4-FFF2-40B4-BE49-F238E27FC236}">
                <a16:creationId xmlns:a16="http://schemas.microsoft.com/office/drawing/2014/main" id="{D937698C-CF08-6ED8-1F77-4CDC09CF83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29907A-D907-E740-730B-436CD0E3C7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A5EB60-6667-8F4E-83A4-F497CECA5507}" type="slidenum">
              <a:rPr lang="en-US" smtClean="0"/>
              <a:t>‹#›</a:t>
            </a:fld>
            <a:endParaRPr lang="en-US"/>
          </a:p>
        </p:txBody>
      </p:sp>
    </p:spTree>
    <p:extLst>
      <p:ext uri="{BB962C8B-B14F-4D97-AF65-F5344CB8AC3E}">
        <p14:creationId xmlns:p14="http://schemas.microsoft.com/office/powerpoint/2010/main" val="3494104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12E3A-54CD-5B43-99D5-18355D55B845}" type="datetimeFigureOut">
              <a:rPr lang="en-US" smtClean="0"/>
              <a:t>7/8/2024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941C0-4031-014E-888B-FDE6A51F3F77}" type="slidenum">
              <a:rPr lang="en-US" smtClean="0"/>
              <a:t>‹#›</a:t>
            </a:fld>
            <a:endParaRPr lang="en-US"/>
          </a:p>
        </p:txBody>
      </p:sp>
    </p:spTree>
    <p:extLst>
      <p:ext uri="{BB962C8B-B14F-4D97-AF65-F5344CB8AC3E}">
        <p14:creationId xmlns:p14="http://schemas.microsoft.com/office/powerpoint/2010/main" val="312505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a:blip r:embed="rId2"/>
          <a:srcRect/>
          <a:stretch/>
        </p:blipFill>
        <p:spPr>
          <a:xfrm>
            <a:off x="0" y="0"/>
            <a:ext cx="24385587" cy="13716893"/>
          </a:xfrm>
          <a:prstGeom prst="rect">
            <a:avLst/>
          </a:prstGeom>
        </p:spPr>
      </p:pic>
      <p:sp>
        <p:nvSpPr>
          <p:cNvPr id="2" name="Title Placeholder 1">
            <a:extLst>
              <a:ext uri="{FF2B5EF4-FFF2-40B4-BE49-F238E27FC236}">
                <a16:creationId xmlns:a16="http://schemas.microsoft.com/office/drawing/2014/main" id="{298E039F-716D-9096-68DB-E29052B5D666}"/>
              </a:ext>
            </a:extLst>
          </p:cNvPr>
          <p:cNvSpPr>
            <a:spLocks noGrp="1"/>
          </p:cNvSpPr>
          <p:nvPr>
            <p:ph type="title" hasCustomPrompt="1"/>
          </p:nvPr>
        </p:nvSpPr>
        <p:spPr>
          <a:xfrm>
            <a:off x="2806772" y="2299884"/>
            <a:ext cx="18773631" cy="3767185"/>
          </a:xfrm>
          <a:prstGeom prst="rect">
            <a:avLst/>
          </a:prstGeom>
        </p:spPr>
        <p:txBody>
          <a:bodyPr vert="horz" lIns="0" tIns="0" rIns="0" bIns="0" rtlCol="0" anchor="b">
            <a:spAutoFit/>
          </a:bodyPr>
          <a:lstStyle>
            <a:lvl1pPr algn="ctr">
              <a:defRPr sz="13600">
                <a:solidFill>
                  <a:schemeClr val="accent4"/>
                </a:solidFill>
              </a:defRPr>
            </a:lvl1pPr>
          </a:lstStyle>
          <a:p>
            <a:r>
              <a:rPr lang="en-US"/>
              <a:t>Neudesic </a:t>
            </a:r>
            <a:br>
              <a:rPr lang="en-US"/>
            </a:br>
            <a:r>
              <a:rPr lang="en-US"/>
              <a:t>Presentation Template</a:t>
            </a:r>
          </a:p>
        </p:txBody>
      </p:sp>
      <p:sp>
        <p:nvSpPr>
          <p:cNvPr id="3" name="Text Placeholder 13">
            <a:extLst>
              <a:ext uri="{FF2B5EF4-FFF2-40B4-BE49-F238E27FC236}">
                <a16:creationId xmlns:a16="http://schemas.microsoft.com/office/drawing/2014/main" id="{7EA30462-F055-F131-0EF3-22DFF2F60A94}"/>
              </a:ext>
            </a:extLst>
          </p:cNvPr>
          <p:cNvSpPr>
            <a:spLocks noGrp="1"/>
          </p:cNvSpPr>
          <p:nvPr>
            <p:ph type="body" sz="quarter" idx="12" hasCustomPrompt="1"/>
          </p:nvPr>
        </p:nvSpPr>
        <p:spPr>
          <a:xfrm>
            <a:off x="5304631" y="7648932"/>
            <a:ext cx="13777913" cy="506101"/>
          </a:xfrm>
        </p:spPr>
        <p:txBody>
          <a:bodyPr>
            <a:spAutoFit/>
          </a:bodyPr>
          <a:lstStyle>
            <a:lvl1pPr marL="0" indent="0" algn="ctr">
              <a:buNone/>
              <a:defRPr sz="2800" b="1" i="0" spc="150" baseline="0">
                <a:solidFill>
                  <a:schemeClr val="accent1"/>
                </a:solidFill>
                <a:latin typeface="Inter SemiBold" panose="02000503000000020004" pitchFamily="2" charset="0"/>
                <a:ea typeface="Inter SemiBold" panose="02000503000000020004" pitchFamily="2" charset="0"/>
              </a:defRPr>
            </a:lvl1pPr>
            <a:lvl2pPr marL="914400" indent="0">
              <a:buNone/>
              <a:defRPr>
                <a:solidFill>
                  <a:schemeClr val="bg1"/>
                </a:solidFill>
              </a:defRPr>
            </a:lvl2pPr>
            <a:lvl3pPr marL="1828800" indent="0">
              <a:buNone/>
              <a:defRPr>
                <a:solidFill>
                  <a:schemeClr val="bg1"/>
                </a:solidFill>
              </a:defRPr>
            </a:lvl3pPr>
            <a:lvl4pPr marL="2743200" indent="0">
              <a:buNone/>
              <a:defRPr>
                <a:solidFill>
                  <a:schemeClr val="bg1"/>
                </a:solidFill>
              </a:defRPr>
            </a:lvl4pPr>
            <a:lvl5pPr marL="3657600" indent="0">
              <a:buNone/>
              <a:defRPr>
                <a:solidFill>
                  <a:schemeClr val="bg1"/>
                </a:solidFill>
              </a:defRPr>
            </a:lvl5pPr>
          </a:lstStyle>
          <a:p>
            <a:pPr lvl="0"/>
            <a:r>
              <a:rPr lang="en-US"/>
              <a:t>FIRST NAME LAST NAME | DATE</a:t>
            </a:r>
          </a:p>
        </p:txBody>
      </p:sp>
      <p:sp>
        <p:nvSpPr>
          <p:cNvPr id="5" name="Text Placeholder 15">
            <a:extLst>
              <a:ext uri="{FF2B5EF4-FFF2-40B4-BE49-F238E27FC236}">
                <a16:creationId xmlns:a16="http://schemas.microsoft.com/office/drawing/2014/main" id="{9C220AA2-E5D2-63C4-9772-EA53A6DC7377}"/>
              </a:ext>
            </a:extLst>
          </p:cNvPr>
          <p:cNvSpPr>
            <a:spLocks noGrp="1"/>
          </p:cNvSpPr>
          <p:nvPr>
            <p:ph type="body" sz="quarter" idx="13" hasCustomPrompt="1"/>
          </p:nvPr>
        </p:nvSpPr>
        <p:spPr>
          <a:xfrm>
            <a:off x="4601368" y="6402981"/>
            <a:ext cx="15184438" cy="795282"/>
          </a:xfrm>
        </p:spPr>
        <p:txBody>
          <a:bodyPr>
            <a:spAutoFit/>
          </a:bodyPr>
          <a:lstStyle>
            <a:lvl1pPr marL="0" indent="0" algn="ctr">
              <a:buFontTx/>
              <a:buNone/>
              <a:defRPr sz="4400" b="0" i="0">
                <a:solidFill>
                  <a:schemeClr val="bg1"/>
                </a:solidFill>
                <a:latin typeface="Inter" panose="02000503000000020004" pitchFamily="2" charset="0"/>
                <a:ea typeface="Inter" panose="02000503000000020004" pitchFamily="2" charset="0"/>
              </a:defRPr>
            </a:lvl1pPr>
          </a:lstStyle>
          <a:p>
            <a:pPr lvl="0"/>
            <a:r>
              <a:rPr lang="en-US"/>
              <a:t>Subheader goes here</a:t>
            </a:r>
          </a:p>
        </p:txBody>
      </p:sp>
      <p:pic>
        <p:nvPicPr>
          <p:cNvPr id="7" name="Picture 7">
            <a:extLst>
              <a:ext uri="{FF2B5EF4-FFF2-40B4-BE49-F238E27FC236}">
                <a16:creationId xmlns:a16="http://schemas.microsoft.com/office/drawing/2014/main" id="{CE0F2691-145E-24A5-CBC4-E65EBE7C34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9645278" y="761745"/>
            <a:ext cx="3870250" cy="951701"/>
          </a:xfrm>
          <a:prstGeom prst="rect">
            <a:avLst/>
          </a:prstGeom>
        </p:spPr>
      </p:pic>
    </p:spTree>
    <p:extLst>
      <p:ext uri="{BB962C8B-B14F-4D97-AF65-F5344CB8AC3E}">
        <p14:creationId xmlns:p14="http://schemas.microsoft.com/office/powerpoint/2010/main" val="12370494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eader with 3 column boxes">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63AEF-35BE-9EDF-F5C5-DF54EE2455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24385585" cy="13716891"/>
          </a:xfrm>
          <a:prstGeom prst="rect">
            <a:avLst/>
          </a:prstGeom>
        </p:spPr>
      </p:pic>
      <p:pic>
        <p:nvPicPr>
          <p:cNvPr id="22" name="Picture 21" descr="A blue and black background&#10;&#10;Description automatically generated">
            <a:extLst>
              <a:ext uri="{FF2B5EF4-FFF2-40B4-BE49-F238E27FC236}">
                <a16:creationId xmlns:a16="http://schemas.microsoft.com/office/drawing/2014/main" id="{8BC3AAE9-3B0F-D2E9-A3AE-E688616859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3" name="Rounded Rectangle 2">
            <a:extLst>
              <a:ext uri="{FF2B5EF4-FFF2-40B4-BE49-F238E27FC236}">
                <a16:creationId xmlns:a16="http://schemas.microsoft.com/office/drawing/2014/main" id="{E98E8F90-112D-30D0-AA20-7518DA4A0192}"/>
              </a:ext>
            </a:extLst>
          </p:cNvPr>
          <p:cNvSpPr/>
          <p:nvPr userDrawn="1"/>
        </p:nvSpPr>
        <p:spPr>
          <a:xfrm>
            <a:off x="916133" y="3727939"/>
            <a:ext cx="7258728" cy="7389240"/>
          </a:xfrm>
          <a:prstGeom prst="roundRect">
            <a:avLst>
              <a:gd name="adj" fmla="val 137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ounded Rectangle 3">
            <a:extLst>
              <a:ext uri="{FF2B5EF4-FFF2-40B4-BE49-F238E27FC236}">
                <a16:creationId xmlns:a16="http://schemas.microsoft.com/office/drawing/2014/main" id="{567A8A41-6D6A-76E7-1A09-15C5801996B0}"/>
              </a:ext>
            </a:extLst>
          </p:cNvPr>
          <p:cNvSpPr/>
          <p:nvPr userDrawn="1"/>
        </p:nvSpPr>
        <p:spPr>
          <a:xfrm>
            <a:off x="16212315" y="3727939"/>
            <a:ext cx="7258728" cy="7389240"/>
          </a:xfrm>
          <a:prstGeom prst="roundRect">
            <a:avLst>
              <a:gd name="adj" fmla="val 167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ounded Rectangle 6">
            <a:extLst>
              <a:ext uri="{FF2B5EF4-FFF2-40B4-BE49-F238E27FC236}">
                <a16:creationId xmlns:a16="http://schemas.microsoft.com/office/drawing/2014/main" id="{9CBDADF9-971B-F3D5-E3E9-D1DD9371145D}"/>
              </a:ext>
            </a:extLst>
          </p:cNvPr>
          <p:cNvSpPr/>
          <p:nvPr userDrawn="1"/>
        </p:nvSpPr>
        <p:spPr>
          <a:xfrm>
            <a:off x="8564606" y="3727939"/>
            <a:ext cx="7258728" cy="7389240"/>
          </a:xfrm>
          <a:prstGeom prst="roundRect">
            <a:avLst>
              <a:gd name="adj" fmla="val 137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Placeholder 1">
            <a:extLst>
              <a:ext uri="{FF2B5EF4-FFF2-40B4-BE49-F238E27FC236}">
                <a16:creationId xmlns:a16="http://schemas.microsoft.com/office/drawing/2014/main" id="{8B80AF14-05F6-D4C3-A5B2-A8CF7A5ECBAD}"/>
              </a:ext>
            </a:extLst>
          </p:cNvPr>
          <p:cNvSpPr>
            <a:spLocks noGrp="1"/>
          </p:cNvSpPr>
          <p:nvPr>
            <p:ph type="title" hasCustomPrompt="1"/>
          </p:nvPr>
        </p:nvSpPr>
        <p:spPr>
          <a:xfrm>
            <a:off x="936769" y="914400"/>
            <a:ext cx="22534274"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10" name="Text Placeholder 11">
            <a:extLst>
              <a:ext uri="{FF2B5EF4-FFF2-40B4-BE49-F238E27FC236}">
                <a16:creationId xmlns:a16="http://schemas.microsoft.com/office/drawing/2014/main" id="{509127C4-3B89-A790-2D29-9DBD807B75C3}"/>
              </a:ext>
            </a:extLst>
          </p:cNvPr>
          <p:cNvSpPr>
            <a:spLocks noGrp="1"/>
          </p:cNvSpPr>
          <p:nvPr>
            <p:ph type="body" sz="quarter" idx="10"/>
          </p:nvPr>
        </p:nvSpPr>
        <p:spPr>
          <a:xfrm>
            <a:off x="1475368" y="6698572"/>
            <a:ext cx="6241543" cy="3259675"/>
          </a:xfrm>
        </p:spPr>
        <p:txBody>
          <a:bodyPr>
            <a:noAutofit/>
          </a:bodyPr>
          <a:lstStyle>
            <a:lvl1pPr marL="0" indent="0">
              <a:buClr>
                <a:schemeClr val="accent5"/>
              </a:buClr>
              <a:buSzPct val="80000"/>
              <a:buNone/>
              <a:defRPr sz="2800">
                <a:solidFill>
                  <a:schemeClr val="tx1"/>
                </a:solidFill>
              </a:defRPr>
            </a:lvl1pPr>
            <a:lvl2pPr marL="914400" indent="0">
              <a:buClr>
                <a:schemeClr val="accent5"/>
              </a:buClr>
              <a:buSzPct val="80000"/>
              <a:buNone/>
              <a:defRPr sz="2800">
                <a:solidFill>
                  <a:schemeClr val="tx1"/>
                </a:solidFill>
              </a:defRPr>
            </a:lvl2pPr>
            <a:lvl3pPr marL="1828800" indent="0">
              <a:buClr>
                <a:schemeClr val="accent5"/>
              </a:buClr>
              <a:buSzPct val="80000"/>
              <a:buNone/>
              <a:defRPr sz="2800">
                <a:solidFill>
                  <a:schemeClr val="tx1"/>
                </a:solidFill>
              </a:defRPr>
            </a:lvl3pPr>
            <a:lvl4pPr marL="2743200" indent="0">
              <a:buClr>
                <a:schemeClr val="accent5"/>
              </a:buClr>
              <a:buSzPct val="80000"/>
              <a:buNone/>
              <a:defRPr sz="2800">
                <a:solidFill>
                  <a:schemeClr val="tx1"/>
                </a:solidFill>
              </a:defRPr>
            </a:lvl4pPr>
            <a:lvl5pPr marL="3657600" indent="0">
              <a:buClr>
                <a:schemeClr val="accent5"/>
              </a:buClr>
              <a:buSzPct val="80000"/>
              <a:buNone/>
              <a:defRPr sz="2800">
                <a:solidFill>
                  <a:schemeClr val="tx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3617BE3A-A806-3512-4A65-4207B6D96316}"/>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7" name="Picture 7">
            <a:extLst>
              <a:ext uri="{FF2B5EF4-FFF2-40B4-BE49-F238E27FC236}">
                <a16:creationId xmlns:a16="http://schemas.microsoft.com/office/drawing/2014/main" id="{B03F0328-088B-CCA5-6AAE-7ADA7734F97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8" name="Picture Placeholder 33">
            <a:extLst>
              <a:ext uri="{FF2B5EF4-FFF2-40B4-BE49-F238E27FC236}">
                <a16:creationId xmlns:a16="http://schemas.microsoft.com/office/drawing/2014/main" id="{767859AF-20FE-7290-164D-5DD182B97F43}"/>
              </a:ext>
            </a:extLst>
          </p:cNvPr>
          <p:cNvSpPr>
            <a:spLocks noGrp="1"/>
          </p:cNvSpPr>
          <p:nvPr>
            <p:ph type="pic" sz="quarter" idx="12" hasCustomPrompt="1"/>
          </p:nvPr>
        </p:nvSpPr>
        <p:spPr>
          <a:xfrm>
            <a:off x="1475368" y="4120666"/>
            <a:ext cx="1316736" cy="1312709"/>
          </a:xfrm>
          <a:ln w="19050">
            <a:noFill/>
          </a:ln>
        </p:spPr>
        <p:txBody>
          <a:bodyPr lIns="182880" tIns="182880" rIns="182880" bIns="182880">
            <a:noAutofit/>
          </a:bodyPr>
          <a:lstStyle>
            <a:lvl1pPr marL="0" indent="0" algn="ctr">
              <a:buNone/>
              <a:defRPr sz="1800">
                <a:solidFill>
                  <a:schemeClr val="tx1"/>
                </a:solidFill>
              </a:defRPr>
            </a:lvl1pPr>
          </a:lstStyle>
          <a:p>
            <a:r>
              <a:rPr lang="en-US"/>
              <a:t>Icon goes here</a:t>
            </a:r>
          </a:p>
        </p:txBody>
      </p:sp>
      <p:sp>
        <p:nvSpPr>
          <p:cNvPr id="9" name="Text Placeholder 11">
            <a:extLst>
              <a:ext uri="{FF2B5EF4-FFF2-40B4-BE49-F238E27FC236}">
                <a16:creationId xmlns:a16="http://schemas.microsoft.com/office/drawing/2014/main" id="{027B9789-0800-31F8-392C-CF658FB2EB2D}"/>
              </a:ext>
            </a:extLst>
          </p:cNvPr>
          <p:cNvSpPr>
            <a:spLocks noGrp="1"/>
          </p:cNvSpPr>
          <p:nvPr>
            <p:ph type="body" sz="quarter" idx="15"/>
          </p:nvPr>
        </p:nvSpPr>
        <p:spPr>
          <a:xfrm>
            <a:off x="9078000" y="6698572"/>
            <a:ext cx="6241543" cy="3259675"/>
          </a:xfrm>
        </p:spPr>
        <p:txBody>
          <a:bodyPr>
            <a:noAutofit/>
          </a:bodyPr>
          <a:lstStyle>
            <a:lvl1pPr marL="0" indent="0">
              <a:buClr>
                <a:schemeClr val="accent5"/>
              </a:buClr>
              <a:buSzPct val="80000"/>
              <a:buNone/>
              <a:defRPr sz="2800">
                <a:solidFill>
                  <a:schemeClr val="tx1"/>
                </a:solidFill>
              </a:defRPr>
            </a:lvl1pPr>
            <a:lvl2pPr marL="914400" indent="0">
              <a:buClr>
                <a:schemeClr val="accent5"/>
              </a:buClr>
              <a:buSzPct val="80000"/>
              <a:buNone/>
              <a:defRPr sz="2800">
                <a:solidFill>
                  <a:schemeClr val="tx1"/>
                </a:solidFill>
              </a:defRPr>
            </a:lvl2pPr>
            <a:lvl3pPr marL="1828800" indent="0">
              <a:buClr>
                <a:schemeClr val="accent5"/>
              </a:buClr>
              <a:buSzPct val="80000"/>
              <a:buNone/>
              <a:defRPr sz="2800">
                <a:solidFill>
                  <a:schemeClr val="tx1"/>
                </a:solidFill>
              </a:defRPr>
            </a:lvl3pPr>
            <a:lvl4pPr marL="2743200" indent="0">
              <a:buClr>
                <a:schemeClr val="accent5"/>
              </a:buClr>
              <a:buSzPct val="80000"/>
              <a:buNone/>
              <a:defRPr sz="2800">
                <a:solidFill>
                  <a:schemeClr val="tx1"/>
                </a:solidFill>
              </a:defRPr>
            </a:lvl4pPr>
            <a:lvl5pPr marL="3657600" indent="0">
              <a:buClr>
                <a:schemeClr val="accent5"/>
              </a:buClr>
              <a:buSzPct val="80000"/>
              <a:buNone/>
              <a:defRPr sz="2800">
                <a:solidFill>
                  <a:schemeClr val="tx1"/>
                </a:solidFill>
              </a:defRPr>
            </a:lvl5pPr>
          </a:lstStyle>
          <a:p>
            <a:pPr lvl="0"/>
            <a:r>
              <a:rPr lang="en-US"/>
              <a:t>Click to edit Master text styles</a:t>
            </a:r>
          </a:p>
        </p:txBody>
      </p:sp>
      <p:sp>
        <p:nvSpPr>
          <p:cNvPr id="14" name="Picture Placeholder 33">
            <a:extLst>
              <a:ext uri="{FF2B5EF4-FFF2-40B4-BE49-F238E27FC236}">
                <a16:creationId xmlns:a16="http://schemas.microsoft.com/office/drawing/2014/main" id="{BD8466E9-8ABF-E2A3-485E-0B2D5EC6BBD9}"/>
              </a:ext>
            </a:extLst>
          </p:cNvPr>
          <p:cNvSpPr>
            <a:spLocks noGrp="1"/>
          </p:cNvSpPr>
          <p:nvPr>
            <p:ph type="pic" sz="quarter" idx="16" hasCustomPrompt="1"/>
          </p:nvPr>
        </p:nvSpPr>
        <p:spPr>
          <a:xfrm>
            <a:off x="9078000" y="4120666"/>
            <a:ext cx="1316736" cy="1312709"/>
          </a:xfrm>
          <a:ln w="19050">
            <a:noFill/>
          </a:ln>
        </p:spPr>
        <p:txBody>
          <a:bodyPr lIns="182880" tIns="182880" rIns="182880" bIns="182880">
            <a:noAutofit/>
          </a:bodyPr>
          <a:lstStyle>
            <a:lvl1pPr marL="0" indent="0" algn="ctr">
              <a:buNone/>
              <a:defRPr sz="1800">
                <a:solidFill>
                  <a:schemeClr val="tx1"/>
                </a:solidFill>
              </a:defRPr>
            </a:lvl1pPr>
          </a:lstStyle>
          <a:p>
            <a:r>
              <a:rPr lang="en-US"/>
              <a:t>Icon goes here</a:t>
            </a:r>
          </a:p>
        </p:txBody>
      </p:sp>
      <p:sp>
        <p:nvSpPr>
          <p:cNvPr id="18" name="Text Placeholder 11">
            <a:extLst>
              <a:ext uri="{FF2B5EF4-FFF2-40B4-BE49-F238E27FC236}">
                <a16:creationId xmlns:a16="http://schemas.microsoft.com/office/drawing/2014/main" id="{9E8FB448-FFF7-71F5-CC32-613BA4A7E090}"/>
              </a:ext>
            </a:extLst>
          </p:cNvPr>
          <p:cNvSpPr>
            <a:spLocks noGrp="1"/>
          </p:cNvSpPr>
          <p:nvPr>
            <p:ph type="body" sz="quarter" idx="17"/>
          </p:nvPr>
        </p:nvSpPr>
        <p:spPr>
          <a:xfrm>
            <a:off x="16741543" y="6698572"/>
            <a:ext cx="6241543" cy="3259675"/>
          </a:xfrm>
        </p:spPr>
        <p:txBody>
          <a:bodyPr>
            <a:noAutofit/>
          </a:bodyPr>
          <a:lstStyle>
            <a:lvl1pPr marL="0" indent="0">
              <a:buClr>
                <a:schemeClr val="accent5"/>
              </a:buClr>
              <a:buSzPct val="80000"/>
              <a:buNone/>
              <a:defRPr sz="2800">
                <a:solidFill>
                  <a:schemeClr val="tx1"/>
                </a:solidFill>
              </a:defRPr>
            </a:lvl1pPr>
            <a:lvl2pPr marL="914400" indent="0">
              <a:buClr>
                <a:schemeClr val="accent5"/>
              </a:buClr>
              <a:buSzPct val="80000"/>
              <a:buNone/>
              <a:defRPr sz="2800">
                <a:solidFill>
                  <a:schemeClr val="tx1"/>
                </a:solidFill>
              </a:defRPr>
            </a:lvl2pPr>
            <a:lvl3pPr marL="1828800" indent="0">
              <a:buClr>
                <a:schemeClr val="accent5"/>
              </a:buClr>
              <a:buSzPct val="80000"/>
              <a:buNone/>
              <a:defRPr sz="2800">
                <a:solidFill>
                  <a:schemeClr val="tx1"/>
                </a:solidFill>
              </a:defRPr>
            </a:lvl3pPr>
            <a:lvl4pPr marL="2743200" indent="0">
              <a:buClr>
                <a:schemeClr val="accent5"/>
              </a:buClr>
              <a:buSzPct val="80000"/>
              <a:buNone/>
              <a:defRPr sz="2800">
                <a:solidFill>
                  <a:schemeClr val="tx1"/>
                </a:solidFill>
              </a:defRPr>
            </a:lvl4pPr>
            <a:lvl5pPr marL="3657600" indent="0">
              <a:buClr>
                <a:schemeClr val="accent5"/>
              </a:buClr>
              <a:buSzPct val="80000"/>
              <a:buNone/>
              <a:defRPr sz="2800">
                <a:solidFill>
                  <a:schemeClr val="tx1"/>
                </a:solidFill>
              </a:defRPr>
            </a:lvl5pPr>
          </a:lstStyle>
          <a:p>
            <a:pPr lvl="0"/>
            <a:r>
              <a:rPr lang="en-US"/>
              <a:t>Click to edit Master text styles</a:t>
            </a:r>
          </a:p>
        </p:txBody>
      </p:sp>
      <p:sp>
        <p:nvSpPr>
          <p:cNvPr id="19" name="Picture Placeholder 33">
            <a:extLst>
              <a:ext uri="{FF2B5EF4-FFF2-40B4-BE49-F238E27FC236}">
                <a16:creationId xmlns:a16="http://schemas.microsoft.com/office/drawing/2014/main" id="{53F1BF11-194C-97A5-5CB1-C019A7B3F8CF}"/>
              </a:ext>
            </a:extLst>
          </p:cNvPr>
          <p:cNvSpPr>
            <a:spLocks noGrp="1"/>
          </p:cNvSpPr>
          <p:nvPr>
            <p:ph type="pic" sz="quarter" idx="18" hasCustomPrompt="1"/>
          </p:nvPr>
        </p:nvSpPr>
        <p:spPr>
          <a:xfrm>
            <a:off x="16741543" y="4120666"/>
            <a:ext cx="1316736" cy="1312709"/>
          </a:xfrm>
          <a:ln w="19050">
            <a:noFill/>
          </a:ln>
        </p:spPr>
        <p:txBody>
          <a:bodyPr lIns="182880" tIns="182880" rIns="182880" bIns="182880">
            <a:noAutofit/>
          </a:bodyPr>
          <a:lstStyle>
            <a:lvl1pPr marL="0" indent="0" algn="ctr">
              <a:buNone/>
              <a:defRPr sz="1800">
                <a:solidFill>
                  <a:schemeClr val="tx1"/>
                </a:solidFill>
              </a:defRPr>
            </a:lvl1pPr>
          </a:lstStyle>
          <a:p>
            <a:r>
              <a:rPr lang="en-US"/>
              <a:t>Icon goes here</a:t>
            </a:r>
          </a:p>
        </p:txBody>
      </p:sp>
      <p:sp>
        <p:nvSpPr>
          <p:cNvPr id="24" name="Text Placeholder 23">
            <a:extLst>
              <a:ext uri="{FF2B5EF4-FFF2-40B4-BE49-F238E27FC236}">
                <a16:creationId xmlns:a16="http://schemas.microsoft.com/office/drawing/2014/main" id="{6298BFE5-DCAB-4310-988D-01D0437D7838}"/>
              </a:ext>
            </a:extLst>
          </p:cNvPr>
          <p:cNvSpPr>
            <a:spLocks noGrp="1"/>
          </p:cNvSpPr>
          <p:nvPr>
            <p:ph type="body" sz="quarter" idx="19" hasCustomPrompt="1"/>
          </p:nvPr>
        </p:nvSpPr>
        <p:spPr>
          <a:xfrm>
            <a:off x="1474788" y="5972175"/>
            <a:ext cx="6242050"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25" name="Text Placeholder 23">
            <a:extLst>
              <a:ext uri="{FF2B5EF4-FFF2-40B4-BE49-F238E27FC236}">
                <a16:creationId xmlns:a16="http://schemas.microsoft.com/office/drawing/2014/main" id="{ED230057-B360-6499-7F07-2F452F8CC1A7}"/>
              </a:ext>
            </a:extLst>
          </p:cNvPr>
          <p:cNvSpPr>
            <a:spLocks noGrp="1"/>
          </p:cNvSpPr>
          <p:nvPr>
            <p:ph type="body" sz="quarter" idx="20" hasCustomPrompt="1"/>
          </p:nvPr>
        </p:nvSpPr>
        <p:spPr>
          <a:xfrm>
            <a:off x="9078000" y="5972175"/>
            <a:ext cx="6242050"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26" name="Text Placeholder 23">
            <a:extLst>
              <a:ext uri="{FF2B5EF4-FFF2-40B4-BE49-F238E27FC236}">
                <a16:creationId xmlns:a16="http://schemas.microsoft.com/office/drawing/2014/main" id="{6DC0504C-CF10-4DBB-0649-A44BED2909D5}"/>
              </a:ext>
            </a:extLst>
          </p:cNvPr>
          <p:cNvSpPr>
            <a:spLocks noGrp="1"/>
          </p:cNvSpPr>
          <p:nvPr>
            <p:ph type="body" sz="quarter" idx="21" hasCustomPrompt="1"/>
          </p:nvPr>
        </p:nvSpPr>
        <p:spPr>
          <a:xfrm>
            <a:off x="16741543" y="5972175"/>
            <a:ext cx="6242050"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27" name="Text Placeholder 11">
            <a:extLst>
              <a:ext uri="{FF2B5EF4-FFF2-40B4-BE49-F238E27FC236}">
                <a16:creationId xmlns:a16="http://schemas.microsoft.com/office/drawing/2014/main" id="{89B080C6-2B57-5430-9F97-1B5ADEC539A0}"/>
              </a:ext>
            </a:extLst>
          </p:cNvPr>
          <p:cNvSpPr>
            <a:spLocks noGrp="1"/>
          </p:cNvSpPr>
          <p:nvPr>
            <p:ph type="body" sz="quarter" idx="22" hasCustomPrompt="1"/>
          </p:nvPr>
        </p:nvSpPr>
        <p:spPr>
          <a:xfrm>
            <a:off x="936770" y="1882839"/>
            <a:ext cx="22534272"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1437849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er with 1/3 rectangl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2737D-4EA6-B073-9074-2C266C8D882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24385585" cy="1371689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6" name="Picture 5" descr="A blue and black background&#10;&#10;Description automatically generated">
            <a:extLst>
              <a:ext uri="{FF2B5EF4-FFF2-40B4-BE49-F238E27FC236}">
                <a16:creationId xmlns:a16="http://schemas.microsoft.com/office/drawing/2014/main" id="{D6EFF750-75BD-C85D-8B17-67F15A30063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25" name="Round Same Side Corner Rectangle 24">
            <a:extLst>
              <a:ext uri="{FF2B5EF4-FFF2-40B4-BE49-F238E27FC236}">
                <a16:creationId xmlns:a16="http://schemas.microsoft.com/office/drawing/2014/main" id="{4D0769E1-5751-EAFD-C1D8-9F532C471BE7}"/>
              </a:ext>
            </a:extLst>
          </p:cNvPr>
          <p:cNvSpPr/>
          <p:nvPr userDrawn="1"/>
        </p:nvSpPr>
        <p:spPr>
          <a:xfrm rot="16200000">
            <a:off x="14712927" y="2397101"/>
            <a:ext cx="10150522" cy="9197974"/>
          </a:xfrm>
          <a:prstGeom prst="round2SameRect">
            <a:avLst>
              <a:gd name="adj1" fmla="val 2977"/>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 Placeholder 11">
            <a:extLst>
              <a:ext uri="{FF2B5EF4-FFF2-40B4-BE49-F238E27FC236}">
                <a16:creationId xmlns:a16="http://schemas.microsoft.com/office/drawing/2014/main" id="{B98FA7D6-56D7-D1E3-A80D-65B4B14A7623}"/>
              </a:ext>
            </a:extLst>
          </p:cNvPr>
          <p:cNvSpPr>
            <a:spLocks noGrp="1"/>
          </p:cNvSpPr>
          <p:nvPr>
            <p:ph type="body" sz="quarter" idx="11"/>
          </p:nvPr>
        </p:nvSpPr>
        <p:spPr>
          <a:xfrm>
            <a:off x="16001999" y="4603312"/>
            <a:ext cx="7469189" cy="6883170"/>
          </a:xfrm>
        </p:spPr>
        <p:txBody>
          <a:bodyPr>
            <a:noAutofit/>
          </a:bodyPr>
          <a:lstStyle>
            <a:lvl1pPr marL="0" indent="0">
              <a:buClr>
                <a:schemeClr val="accent5"/>
              </a:buClr>
              <a:buSzPct val="80000"/>
              <a:buNone/>
              <a:defRPr>
                <a:solidFill>
                  <a:schemeClr val="tx1"/>
                </a:solidFill>
              </a:defRPr>
            </a:lvl1pPr>
            <a:lvl2pPr marL="914400" indent="0">
              <a:buClr>
                <a:schemeClr val="accent5"/>
              </a:buClr>
              <a:buSzPct val="80000"/>
              <a:buNone/>
              <a:defRPr>
                <a:solidFill>
                  <a:schemeClr val="tx1"/>
                </a:solidFill>
              </a:defRPr>
            </a:lvl2pPr>
            <a:lvl3pPr marL="1828800" indent="0">
              <a:buClr>
                <a:schemeClr val="accent5"/>
              </a:buClr>
              <a:buSzPct val="80000"/>
              <a:buNone/>
              <a:defRPr>
                <a:solidFill>
                  <a:schemeClr val="tx1"/>
                </a:solidFill>
              </a:defRPr>
            </a:lvl3pPr>
            <a:lvl4pPr marL="2743200" indent="0">
              <a:buClr>
                <a:schemeClr val="accent5"/>
              </a:buClr>
              <a:buSzPct val="80000"/>
              <a:buNone/>
              <a:defRPr>
                <a:solidFill>
                  <a:schemeClr val="tx1"/>
                </a:solidFill>
              </a:defRPr>
            </a:lvl4pPr>
            <a:lvl5pPr marL="3657600" indent="0">
              <a:buClr>
                <a:schemeClr val="accent5"/>
              </a:buClr>
              <a:buSzPct val="80000"/>
              <a:buNone/>
              <a:defRPr>
                <a:solidFill>
                  <a:schemeClr val="tx1"/>
                </a:solidFill>
              </a:defRPr>
            </a:lvl5pPr>
          </a:lstStyle>
          <a:p>
            <a:pPr lvl="0"/>
            <a:r>
              <a:rPr lang="en-US"/>
              <a:t>Click to edit Master text styles</a:t>
            </a:r>
          </a:p>
        </p:txBody>
      </p:sp>
      <p:sp>
        <p:nvSpPr>
          <p:cNvPr id="5" name="Text Placeholder 11">
            <a:extLst>
              <a:ext uri="{FF2B5EF4-FFF2-40B4-BE49-F238E27FC236}">
                <a16:creationId xmlns:a16="http://schemas.microsoft.com/office/drawing/2014/main" id="{C0981BD2-A0B2-D238-A103-114551B6848F}"/>
              </a:ext>
            </a:extLst>
          </p:cNvPr>
          <p:cNvSpPr>
            <a:spLocks noGrp="1"/>
          </p:cNvSpPr>
          <p:nvPr>
            <p:ph type="body" sz="quarter" idx="10"/>
          </p:nvPr>
        </p:nvSpPr>
        <p:spPr>
          <a:xfrm>
            <a:off x="936625" y="4603312"/>
            <a:ext cx="13338179" cy="7468037"/>
          </a:xfrm>
        </p:spPr>
        <p:txBody>
          <a:bodyPr>
            <a:noAutofit/>
          </a:bodyPr>
          <a:lstStyle>
            <a:lvl1pPr marL="0" indent="0">
              <a:buClr>
                <a:schemeClr val="accent5"/>
              </a:buClr>
              <a:buSzPct val="80000"/>
              <a:buNone/>
              <a:defRPr>
                <a:solidFill>
                  <a:schemeClr val="bg1"/>
                </a:solidFill>
              </a:defRPr>
            </a:lvl1pPr>
            <a:lvl2pPr marL="914400" indent="0">
              <a:buClr>
                <a:schemeClr val="accent5"/>
              </a:buClr>
              <a:buSzPct val="80000"/>
              <a:buNone/>
              <a:defRPr>
                <a:solidFill>
                  <a:schemeClr val="bg1"/>
                </a:solidFill>
              </a:defRPr>
            </a:lvl2pPr>
            <a:lvl3pPr marL="1828800" indent="0">
              <a:buClr>
                <a:schemeClr val="accent5"/>
              </a:buClr>
              <a:buSzPct val="80000"/>
              <a:buNone/>
              <a:defRPr>
                <a:solidFill>
                  <a:schemeClr val="bg1"/>
                </a:solidFill>
              </a:defRPr>
            </a:lvl3pPr>
            <a:lvl4pPr marL="2743200" indent="0">
              <a:buClr>
                <a:schemeClr val="accent5"/>
              </a:buClr>
              <a:buSzPct val="80000"/>
              <a:buNone/>
              <a:defRPr>
                <a:solidFill>
                  <a:schemeClr val="bg1"/>
                </a:solidFill>
              </a:defRPr>
            </a:lvl4pPr>
            <a:lvl5pPr marL="3657600" indent="0">
              <a:buClr>
                <a:schemeClr val="accent5"/>
              </a:buClr>
              <a:buSzPct val="80000"/>
              <a:buNone/>
              <a:defRPr>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sp>
        <p:nvSpPr>
          <p:cNvPr id="2" name="Title Placeholder 1">
            <a:extLst>
              <a:ext uri="{FF2B5EF4-FFF2-40B4-BE49-F238E27FC236}">
                <a16:creationId xmlns:a16="http://schemas.microsoft.com/office/drawing/2014/main" id="{8C4FB4F9-9FC2-0DF2-6F53-4C8505C3FEA0}"/>
              </a:ext>
            </a:extLst>
          </p:cNvPr>
          <p:cNvSpPr>
            <a:spLocks noGrp="1"/>
          </p:cNvSpPr>
          <p:nvPr>
            <p:ph type="title" hasCustomPrompt="1"/>
          </p:nvPr>
        </p:nvSpPr>
        <p:spPr>
          <a:xfrm>
            <a:off x="936770" y="914400"/>
            <a:ext cx="13338034"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pic>
        <p:nvPicPr>
          <p:cNvPr id="7" name="Picture 7">
            <a:extLst>
              <a:ext uri="{FF2B5EF4-FFF2-40B4-BE49-F238E27FC236}">
                <a16:creationId xmlns:a16="http://schemas.microsoft.com/office/drawing/2014/main" id="{EEEAA559-D004-E975-3B42-CA6E7B20518A}"/>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1355050" y="12497827"/>
            <a:ext cx="2116138" cy="520362"/>
          </a:xfrm>
          <a:prstGeom prst="rect">
            <a:avLst/>
          </a:prstGeom>
        </p:spPr>
      </p:pic>
      <p:sp>
        <p:nvSpPr>
          <p:cNvPr id="8" name="Text Placeholder 23">
            <a:extLst>
              <a:ext uri="{FF2B5EF4-FFF2-40B4-BE49-F238E27FC236}">
                <a16:creationId xmlns:a16="http://schemas.microsoft.com/office/drawing/2014/main" id="{25078922-24E8-CC1C-34E6-A718E1ED8488}"/>
              </a:ext>
            </a:extLst>
          </p:cNvPr>
          <p:cNvSpPr>
            <a:spLocks noGrp="1"/>
          </p:cNvSpPr>
          <p:nvPr>
            <p:ph type="body" sz="quarter" idx="21" hasCustomPrompt="1"/>
          </p:nvPr>
        </p:nvSpPr>
        <p:spPr>
          <a:xfrm>
            <a:off x="16000410" y="3798691"/>
            <a:ext cx="6242050" cy="430887"/>
          </a:xfrm>
          <a:noFill/>
        </p:spPr>
        <p:txBody>
          <a:bodyPr wrap="square" lIns="0" rtlCol="0">
            <a:spAutoFit/>
          </a:bodyPr>
          <a:lstStyle>
            <a:lvl1pPr marL="0" indent="0">
              <a:buFont typeface="Arial" panose="020B0604020202020204" pitchFamily="34" charse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11" name="Text Placeholder 23">
            <a:extLst>
              <a:ext uri="{FF2B5EF4-FFF2-40B4-BE49-F238E27FC236}">
                <a16:creationId xmlns:a16="http://schemas.microsoft.com/office/drawing/2014/main" id="{36FAD5E4-1D09-E609-7C7B-E04277B7AC5C}"/>
              </a:ext>
            </a:extLst>
          </p:cNvPr>
          <p:cNvSpPr>
            <a:spLocks noGrp="1"/>
          </p:cNvSpPr>
          <p:nvPr>
            <p:ph type="body" sz="quarter" idx="22" hasCustomPrompt="1"/>
          </p:nvPr>
        </p:nvSpPr>
        <p:spPr>
          <a:xfrm>
            <a:off x="941385" y="3798691"/>
            <a:ext cx="13333420"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13" name="Text Placeholder 11">
            <a:extLst>
              <a:ext uri="{FF2B5EF4-FFF2-40B4-BE49-F238E27FC236}">
                <a16:creationId xmlns:a16="http://schemas.microsoft.com/office/drawing/2014/main" id="{42F32E12-5C82-EE87-3DD6-AA270BBCE9F1}"/>
              </a:ext>
            </a:extLst>
          </p:cNvPr>
          <p:cNvSpPr>
            <a:spLocks noGrp="1"/>
          </p:cNvSpPr>
          <p:nvPr>
            <p:ph type="body" sz="quarter" idx="19" hasCustomPrompt="1"/>
          </p:nvPr>
        </p:nvSpPr>
        <p:spPr>
          <a:xfrm>
            <a:off x="936770" y="1882839"/>
            <a:ext cx="13338034"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40003171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with 1/3 imag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3" name="Picture 2" descr="A blue and black background&#10;&#10;Description automatically generated">
            <a:extLst>
              <a:ext uri="{FF2B5EF4-FFF2-40B4-BE49-F238E27FC236}">
                <a16:creationId xmlns:a16="http://schemas.microsoft.com/office/drawing/2014/main" id="{8DD998D1-E7C7-9CA0-D9F9-F3120769CE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4" name="Picture Placeholder 3">
            <a:extLst>
              <a:ext uri="{FF2B5EF4-FFF2-40B4-BE49-F238E27FC236}">
                <a16:creationId xmlns:a16="http://schemas.microsoft.com/office/drawing/2014/main" id="{63E7B8BD-27CC-F4E6-8AE4-93CD0D3AFE21}"/>
              </a:ext>
            </a:extLst>
          </p:cNvPr>
          <p:cNvSpPr>
            <a:spLocks noGrp="1"/>
          </p:cNvSpPr>
          <p:nvPr>
            <p:ph type="pic" sz="quarter" idx="20" hasCustomPrompt="1"/>
          </p:nvPr>
        </p:nvSpPr>
        <p:spPr>
          <a:xfrm>
            <a:off x="16256470" y="1644650"/>
            <a:ext cx="7214718" cy="10426699"/>
          </a:xfrm>
          <a:prstGeom prst="roundRect">
            <a:avLst>
              <a:gd name="adj" fmla="val 1918"/>
            </a:avLst>
          </a:prstGeom>
        </p:spPr>
        <p:txBody>
          <a:bodyPr anchor="ctr">
            <a:noAutofit/>
          </a:bodyPr>
          <a:lstStyle>
            <a:lvl1pPr marL="0" indent="0" algn="ctr">
              <a:buNone/>
              <a:defRPr/>
            </a:lvl1pPr>
          </a:lstStyle>
          <a:p>
            <a:r>
              <a:rPr lang="en-US"/>
              <a:t>Insert image here</a:t>
            </a:r>
          </a:p>
        </p:txBody>
      </p:sp>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29507038-FFA2-ECFC-1E05-B5CBDF72D8A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6" name="Title Placeholder 1">
            <a:extLst>
              <a:ext uri="{FF2B5EF4-FFF2-40B4-BE49-F238E27FC236}">
                <a16:creationId xmlns:a16="http://schemas.microsoft.com/office/drawing/2014/main" id="{94D46244-8EF0-D177-8C2E-34AA35D47F46}"/>
              </a:ext>
            </a:extLst>
          </p:cNvPr>
          <p:cNvSpPr>
            <a:spLocks noGrp="1"/>
          </p:cNvSpPr>
          <p:nvPr>
            <p:ph type="title" hasCustomPrompt="1"/>
          </p:nvPr>
        </p:nvSpPr>
        <p:spPr>
          <a:xfrm>
            <a:off x="936772" y="914400"/>
            <a:ext cx="14341406" cy="1006429"/>
          </a:xfrm>
          <a:prstGeom prst="rect">
            <a:avLst/>
          </a:prstGeom>
        </p:spPr>
        <p:txBody>
          <a:bodyPr vert="horz" wrap="square" lIns="0" tIns="0" rIns="0" bIns="91440" rtlCol="0" anchor="t">
            <a:spAutoFit/>
          </a:bodyPr>
          <a:lstStyle>
            <a:lvl1pPr marL="0" indent="0">
              <a:buFont typeface="Arial" panose="020B0604020202020204" pitchFamily="34" charset="0"/>
              <a:buNone/>
              <a:defRPr>
                <a:solidFill>
                  <a:schemeClr val="accent4"/>
                </a:solidFill>
              </a:defRPr>
            </a:lvl1pPr>
          </a:lstStyle>
          <a:p>
            <a:r>
              <a:rPr lang="en-US"/>
              <a:t>Header goes here</a:t>
            </a:r>
          </a:p>
        </p:txBody>
      </p:sp>
      <p:sp>
        <p:nvSpPr>
          <p:cNvPr id="7" name="Text Placeholder 11">
            <a:extLst>
              <a:ext uri="{FF2B5EF4-FFF2-40B4-BE49-F238E27FC236}">
                <a16:creationId xmlns:a16="http://schemas.microsoft.com/office/drawing/2014/main" id="{DFCFC340-397B-4046-4465-4DFBB088FA8D}"/>
              </a:ext>
            </a:extLst>
          </p:cNvPr>
          <p:cNvSpPr>
            <a:spLocks noGrp="1"/>
          </p:cNvSpPr>
          <p:nvPr>
            <p:ph type="body" sz="quarter" idx="19" hasCustomPrompt="1"/>
          </p:nvPr>
        </p:nvSpPr>
        <p:spPr>
          <a:xfrm>
            <a:off x="936772" y="1882839"/>
            <a:ext cx="14341500"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
        <p:nvSpPr>
          <p:cNvPr id="5" name="Text Placeholder 23">
            <a:extLst>
              <a:ext uri="{FF2B5EF4-FFF2-40B4-BE49-F238E27FC236}">
                <a16:creationId xmlns:a16="http://schemas.microsoft.com/office/drawing/2014/main" id="{3B567613-A81C-9673-2981-B18ABEB6FF92}"/>
              </a:ext>
            </a:extLst>
          </p:cNvPr>
          <p:cNvSpPr>
            <a:spLocks noGrp="1"/>
          </p:cNvSpPr>
          <p:nvPr>
            <p:ph type="body" sz="quarter" idx="22" hasCustomPrompt="1"/>
          </p:nvPr>
        </p:nvSpPr>
        <p:spPr>
          <a:xfrm>
            <a:off x="941384" y="3798691"/>
            <a:ext cx="14336647"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8" name="Text Placeholder 11">
            <a:extLst>
              <a:ext uri="{FF2B5EF4-FFF2-40B4-BE49-F238E27FC236}">
                <a16:creationId xmlns:a16="http://schemas.microsoft.com/office/drawing/2014/main" id="{A04216B3-AB6B-CDD9-3D65-25FC988111C8}"/>
              </a:ext>
            </a:extLst>
          </p:cNvPr>
          <p:cNvSpPr>
            <a:spLocks noGrp="1"/>
          </p:cNvSpPr>
          <p:nvPr>
            <p:ph type="body" sz="quarter" idx="23"/>
          </p:nvPr>
        </p:nvSpPr>
        <p:spPr>
          <a:xfrm>
            <a:off x="936626" y="4603312"/>
            <a:ext cx="14341406" cy="7468037"/>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8027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ith 1/2 imag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5" name="Picture 4" descr="A blue and black background&#10;&#10;Description automatically generated">
            <a:extLst>
              <a:ext uri="{FF2B5EF4-FFF2-40B4-BE49-F238E27FC236}">
                <a16:creationId xmlns:a16="http://schemas.microsoft.com/office/drawing/2014/main" id="{2299D10E-29B2-C77B-700E-3C34505BCC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4" name="Picture Placeholder 3">
            <a:extLst>
              <a:ext uri="{FF2B5EF4-FFF2-40B4-BE49-F238E27FC236}">
                <a16:creationId xmlns:a16="http://schemas.microsoft.com/office/drawing/2014/main" id="{63E7B8BD-27CC-F4E6-8AE4-93CD0D3AFE21}"/>
              </a:ext>
            </a:extLst>
          </p:cNvPr>
          <p:cNvSpPr>
            <a:spLocks noGrp="1"/>
          </p:cNvSpPr>
          <p:nvPr>
            <p:ph type="pic" sz="quarter" idx="20" hasCustomPrompt="1"/>
          </p:nvPr>
        </p:nvSpPr>
        <p:spPr>
          <a:xfrm>
            <a:off x="12426394" y="1644650"/>
            <a:ext cx="11044794" cy="10426699"/>
          </a:xfrm>
          <a:prstGeom prst="roundRect">
            <a:avLst>
              <a:gd name="adj" fmla="val 1918"/>
            </a:avLst>
          </a:prstGeom>
        </p:spPr>
        <p:txBody>
          <a:bodyPr anchor="ctr">
            <a:noAutofit/>
          </a:bodyPr>
          <a:lstStyle>
            <a:lvl1pPr marL="0" indent="0" algn="ctr">
              <a:buNone/>
              <a:defRPr/>
            </a:lvl1pPr>
          </a:lstStyle>
          <a:p>
            <a:r>
              <a:rPr lang="en-US"/>
              <a:t>Insert image here</a:t>
            </a:r>
          </a:p>
        </p:txBody>
      </p:sp>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29507038-FFA2-ECFC-1E05-B5CBDF72D8A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13" name="Title Placeholder 1">
            <a:extLst>
              <a:ext uri="{FF2B5EF4-FFF2-40B4-BE49-F238E27FC236}">
                <a16:creationId xmlns:a16="http://schemas.microsoft.com/office/drawing/2014/main" id="{FBC45557-29AE-475D-0DEE-25511B1710CC}"/>
              </a:ext>
            </a:extLst>
          </p:cNvPr>
          <p:cNvSpPr>
            <a:spLocks noGrp="1"/>
          </p:cNvSpPr>
          <p:nvPr>
            <p:ph type="title" hasCustomPrompt="1"/>
          </p:nvPr>
        </p:nvSpPr>
        <p:spPr>
          <a:xfrm>
            <a:off x="936770" y="914400"/>
            <a:ext cx="10543935" cy="1006429"/>
          </a:xfrm>
          <a:prstGeom prst="rect">
            <a:avLst/>
          </a:prstGeom>
        </p:spPr>
        <p:txBody>
          <a:bodyPr vert="horz" wrap="square" lIns="0" tIns="0" rIns="0" bIns="91440" rtlCol="0" anchor="t">
            <a:spAutoFit/>
          </a:bodyPr>
          <a:lstStyle>
            <a:lvl1pPr marL="0" indent="0">
              <a:buFont typeface="Arial" panose="020B0604020202020204" pitchFamily="34" charset="0"/>
              <a:buNone/>
              <a:defRPr>
                <a:solidFill>
                  <a:schemeClr val="accent4"/>
                </a:solidFill>
              </a:defRPr>
            </a:lvl1pPr>
          </a:lstStyle>
          <a:p>
            <a:r>
              <a:rPr lang="en-US"/>
              <a:t>Header goes here</a:t>
            </a:r>
          </a:p>
        </p:txBody>
      </p:sp>
      <p:sp>
        <p:nvSpPr>
          <p:cNvPr id="14" name="Text Placeholder 11">
            <a:extLst>
              <a:ext uri="{FF2B5EF4-FFF2-40B4-BE49-F238E27FC236}">
                <a16:creationId xmlns:a16="http://schemas.microsoft.com/office/drawing/2014/main" id="{6A1D3F35-823C-7911-EFAD-CF828B519995}"/>
              </a:ext>
            </a:extLst>
          </p:cNvPr>
          <p:cNvSpPr>
            <a:spLocks noGrp="1"/>
          </p:cNvSpPr>
          <p:nvPr>
            <p:ph type="body" sz="quarter" idx="19" hasCustomPrompt="1"/>
          </p:nvPr>
        </p:nvSpPr>
        <p:spPr>
          <a:xfrm>
            <a:off x="936771" y="1882839"/>
            <a:ext cx="10544003"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
        <p:nvSpPr>
          <p:cNvPr id="3" name="Text Placeholder 23">
            <a:extLst>
              <a:ext uri="{FF2B5EF4-FFF2-40B4-BE49-F238E27FC236}">
                <a16:creationId xmlns:a16="http://schemas.microsoft.com/office/drawing/2014/main" id="{E3A2E88B-4D26-FE5D-4D8D-0EA9C057385C}"/>
              </a:ext>
            </a:extLst>
          </p:cNvPr>
          <p:cNvSpPr>
            <a:spLocks noGrp="1"/>
          </p:cNvSpPr>
          <p:nvPr>
            <p:ph type="body" sz="quarter" idx="22" hasCustomPrompt="1"/>
          </p:nvPr>
        </p:nvSpPr>
        <p:spPr>
          <a:xfrm>
            <a:off x="941384" y="3798691"/>
            <a:ext cx="10538543"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6" name="Text Placeholder 11">
            <a:extLst>
              <a:ext uri="{FF2B5EF4-FFF2-40B4-BE49-F238E27FC236}">
                <a16:creationId xmlns:a16="http://schemas.microsoft.com/office/drawing/2014/main" id="{051FF6D4-A9AB-1E6C-DC06-808F74CBF25B}"/>
              </a:ext>
            </a:extLst>
          </p:cNvPr>
          <p:cNvSpPr>
            <a:spLocks noGrp="1"/>
          </p:cNvSpPr>
          <p:nvPr>
            <p:ph type="body" sz="quarter" idx="23"/>
          </p:nvPr>
        </p:nvSpPr>
        <p:spPr>
          <a:xfrm>
            <a:off x="936626" y="4603312"/>
            <a:ext cx="10543302" cy="7468037"/>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522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eadshot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27" name="Picture 26" descr="A blue and black background&#10;&#10;Description automatically generated">
            <a:extLst>
              <a:ext uri="{FF2B5EF4-FFF2-40B4-BE49-F238E27FC236}">
                <a16:creationId xmlns:a16="http://schemas.microsoft.com/office/drawing/2014/main" id="{45B486F8-1FFB-F77F-1584-8CD52B910A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29507038-FFA2-ECFC-1E05-B5CBDF72D8A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3" name="Picture Placeholder 33">
            <a:extLst>
              <a:ext uri="{FF2B5EF4-FFF2-40B4-BE49-F238E27FC236}">
                <a16:creationId xmlns:a16="http://schemas.microsoft.com/office/drawing/2014/main" id="{468D81BB-0F89-786E-EA9E-DDF543377BF5}"/>
              </a:ext>
            </a:extLst>
          </p:cNvPr>
          <p:cNvSpPr>
            <a:spLocks noGrp="1" noChangeAspect="1"/>
          </p:cNvSpPr>
          <p:nvPr>
            <p:ph type="pic" sz="quarter" idx="15"/>
          </p:nvPr>
        </p:nvSpPr>
        <p:spPr>
          <a:xfrm>
            <a:off x="1503007" y="4460535"/>
            <a:ext cx="4141719" cy="4886810"/>
          </a:xfrm>
          <a:ln w="19050">
            <a:noFill/>
          </a:ln>
        </p:spPr>
        <p:txBody>
          <a:bodyPr/>
          <a:lstStyle>
            <a:lvl1pPr marL="0" indent="0" algn="ctr">
              <a:buNone/>
              <a:defRPr>
                <a:solidFill>
                  <a:schemeClr val="bg1"/>
                </a:solidFill>
              </a:defRPr>
            </a:lvl1pPr>
          </a:lstStyle>
          <a:p>
            <a:r>
              <a:rPr lang="en-US"/>
              <a:t>Click icon to add picture</a:t>
            </a:r>
          </a:p>
        </p:txBody>
      </p:sp>
      <p:sp>
        <p:nvSpPr>
          <p:cNvPr id="7" name="Picture Placeholder 33">
            <a:extLst>
              <a:ext uri="{FF2B5EF4-FFF2-40B4-BE49-F238E27FC236}">
                <a16:creationId xmlns:a16="http://schemas.microsoft.com/office/drawing/2014/main" id="{93268A54-BA10-E2E8-6ED5-D7670D04D71A}"/>
              </a:ext>
            </a:extLst>
          </p:cNvPr>
          <p:cNvSpPr>
            <a:spLocks noGrp="1" noChangeAspect="1"/>
          </p:cNvSpPr>
          <p:nvPr>
            <p:ph type="pic" sz="quarter" idx="20"/>
          </p:nvPr>
        </p:nvSpPr>
        <p:spPr>
          <a:xfrm>
            <a:off x="7249488" y="4460535"/>
            <a:ext cx="4141719" cy="4886810"/>
          </a:xfrm>
          <a:ln w="19050">
            <a:noFill/>
          </a:ln>
        </p:spPr>
        <p:txBody>
          <a:bodyPr/>
          <a:lstStyle>
            <a:lvl1pPr marL="0" indent="0" algn="ctr">
              <a:buNone/>
              <a:defRPr>
                <a:solidFill>
                  <a:schemeClr val="bg1"/>
                </a:solidFill>
              </a:defRPr>
            </a:lvl1pPr>
          </a:lstStyle>
          <a:p>
            <a:r>
              <a:rPr lang="en-US"/>
              <a:t>Click icon to add picture</a:t>
            </a:r>
          </a:p>
        </p:txBody>
      </p:sp>
      <p:sp>
        <p:nvSpPr>
          <p:cNvPr id="15" name="Picture Placeholder 33">
            <a:extLst>
              <a:ext uri="{FF2B5EF4-FFF2-40B4-BE49-F238E27FC236}">
                <a16:creationId xmlns:a16="http://schemas.microsoft.com/office/drawing/2014/main" id="{D0DAE564-54C8-F39E-06A4-670B7B07B16B}"/>
              </a:ext>
            </a:extLst>
          </p:cNvPr>
          <p:cNvSpPr>
            <a:spLocks noGrp="1" noChangeAspect="1"/>
          </p:cNvSpPr>
          <p:nvPr>
            <p:ph type="pic" sz="quarter" idx="21"/>
          </p:nvPr>
        </p:nvSpPr>
        <p:spPr>
          <a:xfrm>
            <a:off x="18742449" y="4460535"/>
            <a:ext cx="4141719" cy="4886810"/>
          </a:xfrm>
          <a:ln w="19050">
            <a:noFill/>
          </a:ln>
        </p:spPr>
        <p:txBody>
          <a:bodyPr/>
          <a:lstStyle>
            <a:lvl1pPr marL="0" indent="0" algn="ctr">
              <a:buNone/>
              <a:defRPr>
                <a:solidFill>
                  <a:schemeClr val="bg1"/>
                </a:solidFill>
              </a:defRPr>
            </a:lvl1pPr>
          </a:lstStyle>
          <a:p>
            <a:r>
              <a:rPr lang="en-US"/>
              <a:t>Click icon to add picture</a:t>
            </a:r>
          </a:p>
        </p:txBody>
      </p:sp>
      <p:sp>
        <p:nvSpPr>
          <p:cNvPr id="17" name="Picture Placeholder 33">
            <a:extLst>
              <a:ext uri="{FF2B5EF4-FFF2-40B4-BE49-F238E27FC236}">
                <a16:creationId xmlns:a16="http://schemas.microsoft.com/office/drawing/2014/main" id="{0D3E6ACE-88C8-214A-7986-68CD43496EB6}"/>
              </a:ext>
            </a:extLst>
          </p:cNvPr>
          <p:cNvSpPr>
            <a:spLocks noGrp="1" noChangeAspect="1"/>
          </p:cNvSpPr>
          <p:nvPr>
            <p:ph type="pic" sz="quarter" idx="22"/>
          </p:nvPr>
        </p:nvSpPr>
        <p:spPr>
          <a:xfrm>
            <a:off x="12995969" y="4460535"/>
            <a:ext cx="4141719" cy="4886810"/>
          </a:xfrm>
          <a:ln w="19050">
            <a:noFill/>
          </a:ln>
        </p:spPr>
        <p:txBody>
          <a:bodyPr/>
          <a:lstStyle>
            <a:lvl1pPr marL="0" indent="0" algn="ctr">
              <a:buNone/>
              <a:defRPr>
                <a:solidFill>
                  <a:schemeClr val="bg1"/>
                </a:solidFill>
              </a:defRPr>
            </a:lvl1pPr>
          </a:lstStyle>
          <a:p>
            <a:r>
              <a:rPr lang="en-US"/>
              <a:t>Click icon to add picture</a:t>
            </a:r>
          </a:p>
        </p:txBody>
      </p:sp>
      <p:sp>
        <p:nvSpPr>
          <p:cNvPr id="19" name="Text Placeholder 11">
            <a:extLst>
              <a:ext uri="{FF2B5EF4-FFF2-40B4-BE49-F238E27FC236}">
                <a16:creationId xmlns:a16="http://schemas.microsoft.com/office/drawing/2014/main" id="{3450AA87-9A9F-BC53-2C3F-7B8D6D225417}"/>
              </a:ext>
            </a:extLst>
          </p:cNvPr>
          <p:cNvSpPr>
            <a:spLocks noGrp="1"/>
          </p:cNvSpPr>
          <p:nvPr>
            <p:ph type="body" sz="quarter" idx="23" hasCustomPrompt="1"/>
          </p:nvPr>
        </p:nvSpPr>
        <p:spPr>
          <a:xfrm>
            <a:off x="1518662" y="9712031"/>
            <a:ext cx="4126064" cy="506101"/>
          </a:xfrm>
        </p:spPr>
        <p:txBody>
          <a:bodyPr vert="horz" wrap="square" lIns="0" tIns="0" rIns="0" bIns="0" rtlCol="0">
            <a:spAutoFit/>
          </a:bodyPr>
          <a:lstStyle>
            <a:lvl1pPr marL="0" indent="0">
              <a:buNone/>
              <a:defRPr lang="en-US" sz="2800" dirty="0">
                <a:solidFill>
                  <a:schemeClr val="accent4"/>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Firstname Lastname</a:t>
            </a:r>
          </a:p>
        </p:txBody>
      </p:sp>
      <p:sp>
        <p:nvSpPr>
          <p:cNvPr id="20" name="Text Placeholder 11">
            <a:extLst>
              <a:ext uri="{FF2B5EF4-FFF2-40B4-BE49-F238E27FC236}">
                <a16:creationId xmlns:a16="http://schemas.microsoft.com/office/drawing/2014/main" id="{FE15DE13-BE4D-2178-C93E-CABBF2E72218}"/>
              </a:ext>
            </a:extLst>
          </p:cNvPr>
          <p:cNvSpPr>
            <a:spLocks noGrp="1"/>
          </p:cNvSpPr>
          <p:nvPr>
            <p:ph type="body" sz="quarter" idx="24" hasCustomPrompt="1"/>
          </p:nvPr>
        </p:nvSpPr>
        <p:spPr>
          <a:xfrm>
            <a:off x="1518662" y="10325643"/>
            <a:ext cx="4126064" cy="361446"/>
          </a:xfrm>
        </p:spPr>
        <p:txBody>
          <a:bodyPr vert="horz" wrap="square" lIns="0" tIns="0" rIns="0" bIns="0" rtlCol="0">
            <a:spAutoFit/>
          </a:bodyPr>
          <a:lstStyle>
            <a:lvl1pPr marL="0" indent="0">
              <a:buNone/>
              <a:defRPr lang="en-US" sz="20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Position</a:t>
            </a:r>
          </a:p>
        </p:txBody>
      </p:sp>
      <p:sp>
        <p:nvSpPr>
          <p:cNvPr id="21" name="Text Placeholder 11">
            <a:extLst>
              <a:ext uri="{FF2B5EF4-FFF2-40B4-BE49-F238E27FC236}">
                <a16:creationId xmlns:a16="http://schemas.microsoft.com/office/drawing/2014/main" id="{1985A27A-DA74-A6D4-30B5-E3A7D717D538}"/>
              </a:ext>
            </a:extLst>
          </p:cNvPr>
          <p:cNvSpPr>
            <a:spLocks noGrp="1"/>
          </p:cNvSpPr>
          <p:nvPr>
            <p:ph type="body" sz="quarter" idx="25" hasCustomPrompt="1"/>
          </p:nvPr>
        </p:nvSpPr>
        <p:spPr>
          <a:xfrm>
            <a:off x="7254444" y="9712031"/>
            <a:ext cx="4126064" cy="506101"/>
          </a:xfrm>
        </p:spPr>
        <p:txBody>
          <a:bodyPr vert="horz" wrap="square" lIns="0" tIns="0" rIns="0" bIns="0" rtlCol="0">
            <a:spAutoFit/>
          </a:bodyPr>
          <a:lstStyle>
            <a:lvl1pPr marL="0" indent="0">
              <a:buNone/>
              <a:defRPr lang="en-US" sz="2800" dirty="0">
                <a:solidFill>
                  <a:schemeClr val="accent4"/>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Firstname Lastname</a:t>
            </a:r>
          </a:p>
        </p:txBody>
      </p:sp>
      <p:sp>
        <p:nvSpPr>
          <p:cNvPr id="22" name="Text Placeholder 11">
            <a:extLst>
              <a:ext uri="{FF2B5EF4-FFF2-40B4-BE49-F238E27FC236}">
                <a16:creationId xmlns:a16="http://schemas.microsoft.com/office/drawing/2014/main" id="{E70D58EE-CFC5-DBAB-7E9E-DB677A1BEC26}"/>
              </a:ext>
            </a:extLst>
          </p:cNvPr>
          <p:cNvSpPr>
            <a:spLocks noGrp="1"/>
          </p:cNvSpPr>
          <p:nvPr>
            <p:ph type="body" sz="quarter" idx="26" hasCustomPrompt="1"/>
          </p:nvPr>
        </p:nvSpPr>
        <p:spPr>
          <a:xfrm>
            <a:off x="7254444" y="10325643"/>
            <a:ext cx="4126064" cy="361446"/>
          </a:xfrm>
        </p:spPr>
        <p:txBody>
          <a:bodyPr vert="horz" wrap="square" lIns="0" tIns="0" rIns="0" bIns="0" rtlCol="0">
            <a:spAutoFit/>
          </a:bodyPr>
          <a:lstStyle>
            <a:lvl1pPr marL="0" indent="0">
              <a:buNone/>
              <a:defRPr lang="en-US" sz="20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Position</a:t>
            </a:r>
          </a:p>
        </p:txBody>
      </p:sp>
      <p:sp>
        <p:nvSpPr>
          <p:cNvPr id="23" name="Text Placeholder 11">
            <a:extLst>
              <a:ext uri="{FF2B5EF4-FFF2-40B4-BE49-F238E27FC236}">
                <a16:creationId xmlns:a16="http://schemas.microsoft.com/office/drawing/2014/main" id="{79C6D445-778D-CF5A-DCF5-EB464C38C98D}"/>
              </a:ext>
            </a:extLst>
          </p:cNvPr>
          <p:cNvSpPr>
            <a:spLocks noGrp="1"/>
          </p:cNvSpPr>
          <p:nvPr>
            <p:ph type="body" sz="quarter" idx="27" hasCustomPrompt="1"/>
          </p:nvPr>
        </p:nvSpPr>
        <p:spPr>
          <a:xfrm>
            <a:off x="12990226" y="9712031"/>
            <a:ext cx="4126064" cy="506101"/>
          </a:xfrm>
        </p:spPr>
        <p:txBody>
          <a:bodyPr vert="horz" wrap="square" lIns="0" tIns="0" rIns="0" bIns="0" rtlCol="0">
            <a:spAutoFit/>
          </a:bodyPr>
          <a:lstStyle>
            <a:lvl1pPr marL="0" indent="0">
              <a:buNone/>
              <a:defRPr lang="en-US" sz="2800" dirty="0">
                <a:solidFill>
                  <a:schemeClr val="accent4"/>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Firstname Lastname</a:t>
            </a:r>
          </a:p>
        </p:txBody>
      </p:sp>
      <p:sp>
        <p:nvSpPr>
          <p:cNvPr id="24" name="Text Placeholder 11">
            <a:extLst>
              <a:ext uri="{FF2B5EF4-FFF2-40B4-BE49-F238E27FC236}">
                <a16:creationId xmlns:a16="http://schemas.microsoft.com/office/drawing/2014/main" id="{16067F38-A95E-8B11-B5EA-DC1BEE2EC834}"/>
              </a:ext>
            </a:extLst>
          </p:cNvPr>
          <p:cNvSpPr>
            <a:spLocks noGrp="1"/>
          </p:cNvSpPr>
          <p:nvPr>
            <p:ph type="body" sz="quarter" idx="28" hasCustomPrompt="1"/>
          </p:nvPr>
        </p:nvSpPr>
        <p:spPr>
          <a:xfrm>
            <a:off x="12990226" y="10325643"/>
            <a:ext cx="4126064" cy="361446"/>
          </a:xfrm>
        </p:spPr>
        <p:txBody>
          <a:bodyPr vert="horz" wrap="square" lIns="0" tIns="0" rIns="0" bIns="0" rtlCol="0">
            <a:spAutoFit/>
          </a:bodyPr>
          <a:lstStyle>
            <a:lvl1pPr marL="0" indent="0">
              <a:buNone/>
              <a:defRPr lang="en-US" sz="20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Position</a:t>
            </a:r>
          </a:p>
        </p:txBody>
      </p:sp>
      <p:sp>
        <p:nvSpPr>
          <p:cNvPr id="25" name="Text Placeholder 11">
            <a:extLst>
              <a:ext uri="{FF2B5EF4-FFF2-40B4-BE49-F238E27FC236}">
                <a16:creationId xmlns:a16="http://schemas.microsoft.com/office/drawing/2014/main" id="{09268539-0612-AEFA-FB51-997EA8AB2A99}"/>
              </a:ext>
            </a:extLst>
          </p:cNvPr>
          <p:cNvSpPr>
            <a:spLocks noGrp="1"/>
          </p:cNvSpPr>
          <p:nvPr>
            <p:ph type="body" sz="quarter" idx="29" hasCustomPrompt="1"/>
          </p:nvPr>
        </p:nvSpPr>
        <p:spPr>
          <a:xfrm>
            <a:off x="18726008" y="9712031"/>
            <a:ext cx="4126064" cy="506101"/>
          </a:xfrm>
        </p:spPr>
        <p:txBody>
          <a:bodyPr vert="horz" wrap="square" lIns="0" tIns="0" rIns="0" bIns="0" rtlCol="0">
            <a:spAutoFit/>
          </a:bodyPr>
          <a:lstStyle>
            <a:lvl1pPr marL="0" indent="0">
              <a:buNone/>
              <a:defRPr lang="en-US" sz="2800" dirty="0">
                <a:solidFill>
                  <a:schemeClr val="accent4"/>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Firstname Lastname</a:t>
            </a:r>
          </a:p>
        </p:txBody>
      </p:sp>
      <p:sp>
        <p:nvSpPr>
          <p:cNvPr id="26" name="Text Placeholder 11">
            <a:extLst>
              <a:ext uri="{FF2B5EF4-FFF2-40B4-BE49-F238E27FC236}">
                <a16:creationId xmlns:a16="http://schemas.microsoft.com/office/drawing/2014/main" id="{1A14A65A-F099-9F08-951D-4D7EAA968459}"/>
              </a:ext>
            </a:extLst>
          </p:cNvPr>
          <p:cNvSpPr>
            <a:spLocks noGrp="1"/>
          </p:cNvSpPr>
          <p:nvPr>
            <p:ph type="body" sz="quarter" idx="30" hasCustomPrompt="1"/>
          </p:nvPr>
        </p:nvSpPr>
        <p:spPr>
          <a:xfrm>
            <a:off x="18726008" y="10325643"/>
            <a:ext cx="4126064" cy="361446"/>
          </a:xfrm>
        </p:spPr>
        <p:txBody>
          <a:bodyPr vert="horz" wrap="square" lIns="0" tIns="0" rIns="0" bIns="0" rtlCol="0">
            <a:spAutoFit/>
          </a:bodyPr>
          <a:lstStyle>
            <a:lvl1pPr marL="0" indent="0">
              <a:buNone/>
              <a:defRPr lang="en-US" sz="20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Position</a:t>
            </a:r>
          </a:p>
        </p:txBody>
      </p:sp>
      <p:sp>
        <p:nvSpPr>
          <p:cNvPr id="28" name="Title Placeholder 1">
            <a:extLst>
              <a:ext uri="{FF2B5EF4-FFF2-40B4-BE49-F238E27FC236}">
                <a16:creationId xmlns:a16="http://schemas.microsoft.com/office/drawing/2014/main" id="{E2FCF511-D0F1-3AB0-9CE0-DE518443FDFB}"/>
              </a:ext>
            </a:extLst>
          </p:cNvPr>
          <p:cNvSpPr>
            <a:spLocks noGrp="1"/>
          </p:cNvSpPr>
          <p:nvPr>
            <p:ph type="title" hasCustomPrompt="1"/>
          </p:nvPr>
        </p:nvSpPr>
        <p:spPr>
          <a:xfrm>
            <a:off x="936769" y="914400"/>
            <a:ext cx="21947399"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4" name="Text Placeholder 11">
            <a:extLst>
              <a:ext uri="{FF2B5EF4-FFF2-40B4-BE49-F238E27FC236}">
                <a16:creationId xmlns:a16="http://schemas.microsoft.com/office/drawing/2014/main" id="{1A8E45E9-F59A-A844-4FA5-FD950717BC1C}"/>
              </a:ext>
            </a:extLst>
          </p:cNvPr>
          <p:cNvSpPr>
            <a:spLocks noGrp="1"/>
          </p:cNvSpPr>
          <p:nvPr>
            <p:ph type="body" sz="quarter" idx="19" hasCustomPrompt="1"/>
          </p:nvPr>
        </p:nvSpPr>
        <p:spPr>
          <a:xfrm>
            <a:off x="936770" y="1882839"/>
            <a:ext cx="21947397"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4149989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with headshot">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F1162-65BA-41A4-C185-55E720A8775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10" name="Picture 9" descr="A blue and black background&#10;&#10;Description automatically generated">
            <a:extLst>
              <a:ext uri="{FF2B5EF4-FFF2-40B4-BE49-F238E27FC236}">
                <a16:creationId xmlns:a16="http://schemas.microsoft.com/office/drawing/2014/main" id="{31C267E0-D3A9-4662-F364-5614FC5CBF7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6" name="TextBox 5">
            <a:extLst>
              <a:ext uri="{FF2B5EF4-FFF2-40B4-BE49-F238E27FC236}">
                <a16:creationId xmlns:a16="http://schemas.microsoft.com/office/drawing/2014/main" id="{354FE42D-73A9-B6F7-3F51-92D08456067A}"/>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9" name="Picture 7">
            <a:extLst>
              <a:ext uri="{FF2B5EF4-FFF2-40B4-BE49-F238E27FC236}">
                <a16:creationId xmlns:a16="http://schemas.microsoft.com/office/drawing/2014/main" id="{CCAE7180-9416-F193-CDD4-62820D7EE7C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12" name="Picture Placeholder 33">
            <a:extLst>
              <a:ext uri="{FF2B5EF4-FFF2-40B4-BE49-F238E27FC236}">
                <a16:creationId xmlns:a16="http://schemas.microsoft.com/office/drawing/2014/main" id="{0FEB929F-CA5E-7394-865C-BE8291D74995}"/>
              </a:ext>
            </a:extLst>
          </p:cNvPr>
          <p:cNvSpPr>
            <a:spLocks noGrp="1" noChangeAspect="1"/>
          </p:cNvSpPr>
          <p:nvPr>
            <p:ph type="pic" sz="quarter" idx="15"/>
          </p:nvPr>
        </p:nvSpPr>
        <p:spPr>
          <a:xfrm>
            <a:off x="18036829" y="4063737"/>
            <a:ext cx="4141719" cy="4886810"/>
          </a:xfrm>
          <a:ln w="19050">
            <a:noFill/>
          </a:ln>
        </p:spPr>
        <p:txBody>
          <a:bodyPr/>
          <a:lstStyle>
            <a:lvl1pPr marL="0" indent="0" algn="ctr">
              <a:buNone/>
              <a:defRPr>
                <a:solidFill>
                  <a:schemeClr val="bg1"/>
                </a:solidFill>
              </a:defRPr>
            </a:lvl1pPr>
          </a:lstStyle>
          <a:p>
            <a:r>
              <a:rPr lang="en-US"/>
              <a:t>Click icon to add picture</a:t>
            </a:r>
          </a:p>
        </p:txBody>
      </p:sp>
      <p:sp>
        <p:nvSpPr>
          <p:cNvPr id="2" name="Text Placeholder 11">
            <a:extLst>
              <a:ext uri="{FF2B5EF4-FFF2-40B4-BE49-F238E27FC236}">
                <a16:creationId xmlns:a16="http://schemas.microsoft.com/office/drawing/2014/main" id="{BBF1C532-1841-E566-EF34-C3509A669759}"/>
              </a:ext>
            </a:extLst>
          </p:cNvPr>
          <p:cNvSpPr>
            <a:spLocks noGrp="1"/>
          </p:cNvSpPr>
          <p:nvPr>
            <p:ph type="body" sz="quarter" idx="12" hasCustomPrompt="1"/>
          </p:nvPr>
        </p:nvSpPr>
        <p:spPr>
          <a:xfrm>
            <a:off x="2369127" y="4063738"/>
            <a:ext cx="13959444" cy="1354217"/>
          </a:xfrm>
        </p:spPr>
        <p:txBody>
          <a:bodyPr wrap="square" anchor="t">
            <a:spAutoFit/>
          </a:bodyPr>
          <a:lstStyle>
            <a:lvl1pPr marL="0" indent="0">
              <a:lnSpc>
                <a:spcPct val="100000"/>
              </a:lnSpc>
              <a:spcBef>
                <a:spcPts val="0"/>
              </a:spcBef>
              <a:buNone/>
              <a:defRPr sz="8800" b="0" i="0">
                <a:solidFill>
                  <a:schemeClr val="bg1"/>
                </a:solidFill>
                <a:latin typeface="Aeonik Light" panose="020B0403030300000000" pitchFamily="34"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Quote goes here</a:t>
            </a:r>
          </a:p>
        </p:txBody>
      </p:sp>
      <p:sp>
        <p:nvSpPr>
          <p:cNvPr id="3" name="TextBox 2">
            <a:extLst>
              <a:ext uri="{FF2B5EF4-FFF2-40B4-BE49-F238E27FC236}">
                <a16:creationId xmlns:a16="http://schemas.microsoft.com/office/drawing/2014/main" id="{D5DD0BBC-6A48-F622-EC5F-EE8C0E63FDE5}"/>
              </a:ext>
            </a:extLst>
          </p:cNvPr>
          <p:cNvSpPr txBox="1"/>
          <p:nvPr userDrawn="1"/>
        </p:nvSpPr>
        <p:spPr>
          <a:xfrm>
            <a:off x="609600" y="1709247"/>
            <a:ext cx="3519055" cy="4708981"/>
          </a:xfrm>
          <a:prstGeom prst="rect">
            <a:avLst/>
          </a:prstGeom>
          <a:noFill/>
        </p:spPr>
        <p:txBody>
          <a:bodyPr wrap="square" rtlCol="0">
            <a:spAutoFit/>
          </a:bodyPr>
          <a:lstStyle/>
          <a:p>
            <a:r>
              <a:rPr lang="en-US" sz="30000">
                <a:solidFill>
                  <a:srgbClr val="B8D6E3"/>
                </a:solidFill>
                <a:latin typeface="+mj-lt"/>
              </a:rPr>
              <a:t>“</a:t>
            </a:r>
          </a:p>
        </p:txBody>
      </p:sp>
      <p:sp>
        <p:nvSpPr>
          <p:cNvPr id="4" name="Text Placeholder 11">
            <a:extLst>
              <a:ext uri="{FF2B5EF4-FFF2-40B4-BE49-F238E27FC236}">
                <a16:creationId xmlns:a16="http://schemas.microsoft.com/office/drawing/2014/main" id="{0B118081-973E-84DF-A30B-C56FB3E6FFDB}"/>
              </a:ext>
            </a:extLst>
          </p:cNvPr>
          <p:cNvSpPr>
            <a:spLocks noGrp="1"/>
          </p:cNvSpPr>
          <p:nvPr>
            <p:ph type="body" sz="quarter" idx="16" hasCustomPrompt="1"/>
          </p:nvPr>
        </p:nvSpPr>
        <p:spPr>
          <a:xfrm>
            <a:off x="10137170" y="9605556"/>
            <a:ext cx="6191401" cy="506101"/>
          </a:xfrm>
        </p:spPr>
        <p:txBody>
          <a:bodyPr wrap="square" anchor="t">
            <a:spAutoFit/>
          </a:bodyPr>
          <a:lstStyle>
            <a:lvl1pPr marL="0" indent="0" algn="r">
              <a:spcBef>
                <a:spcPts val="0"/>
              </a:spcBef>
              <a:buNone/>
              <a:defRPr sz="2800" b="1" i="0" spc="150" baseline="0">
                <a:solidFill>
                  <a:srgbClr val="F54A05"/>
                </a:solidFill>
                <a:latin typeface="+mn-lt"/>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—ATTRIBUTION NAME</a:t>
            </a:r>
          </a:p>
        </p:txBody>
      </p:sp>
      <p:pic>
        <p:nvPicPr>
          <p:cNvPr id="19" name="Picture 18">
            <a:extLst>
              <a:ext uri="{FF2B5EF4-FFF2-40B4-BE49-F238E27FC236}">
                <a16:creationId xmlns:a16="http://schemas.microsoft.com/office/drawing/2014/main" id="{005ACC6D-3E7F-61D7-A9CD-C05605CA873D}"/>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7470592" y="8867419"/>
            <a:ext cx="5274191" cy="237026"/>
          </a:xfrm>
          <a:prstGeom prst="rect">
            <a:avLst/>
          </a:prstGeom>
        </p:spPr>
      </p:pic>
    </p:spTree>
    <p:extLst>
      <p:ext uri="{BB962C8B-B14F-4D97-AF65-F5344CB8AC3E}">
        <p14:creationId xmlns:p14="http://schemas.microsoft.com/office/powerpoint/2010/main" val="38152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A6E97-736E-C417-52A1-195DD661B60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3" name="Picture 2" descr="A blue and black background&#10;&#10;Description automatically generated">
            <a:extLst>
              <a:ext uri="{FF2B5EF4-FFF2-40B4-BE49-F238E27FC236}">
                <a16:creationId xmlns:a16="http://schemas.microsoft.com/office/drawing/2014/main" id="{673B44B2-B574-386D-ABE7-274E12377E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5" name="Text Placeholder 11">
            <a:extLst>
              <a:ext uri="{FF2B5EF4-FFF2-40B4-BE49-F238E27FC236}">
                <a16:creationId xmlns:a16="http://schemas.microsoft.com/office/drawing/2014/main" id="{67BC568C-5BDE-8E74-6DC9-2D2EF35F6AAC}"/>
              </a:ext>
            </a:extLst>
          </p:cNvPr>
          <p:cNvSpPr>
            <a:spLocks noGrp="1"/>
          </p:cNvSpPr>
          <p:nvPr>
            <p:ph type="body" sz="quarter" idx="12" hasCustomPrompt="1"/>
          </p:nvPr>
        </p:nvSpPr>
        <p:spPr>
          <a:xfrm>
            <a:off x="2369127" y="4063738"/>
            <a:ext cx="19437928" cy="1538883"/>
          </a:xfrm>
        </p:spPr>
        <p:txBody>
          <a:bodyPr wrap="square" anchor="t">
            <a:spAutoFit/>
          </a:bodyPr>
          <a:lstStyle>
            <a:lvl1pPr marL="0" indent="0">
              <a:lnSpc>
                <a:spcPct val="100000"/>
              </a:lnSpc>
              <a:spcBef>
                <a:spcPts val="0"/>
              </a:spcBef>
              <a:buNone/>
              <a:defRPr sz="10000" b="0" i="0">
                <a:solidFill>
                  <a:schemeClr val="bg1"/>
                </a:solidFill>
                <a:latin typeface="Aeonik Light" panose="020B0403030300000000" pitchFamily="34"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Quote goes here</a:t>
            </a:r>
          </a:p>
        </p:txBody>
      </p:sp>
      <p:sp>
        <p:nvSpPr>
          <p:cNvPr id="6" name="TextBox 5">
            <a:extLst>
              <a:ext uri="{FF2B5EF4-FFF2-40B4-BE49-F238E27FC236}">
                <a16:creationId xmlns:a16="http://schemas.microsoft.com/office/drawing/2014/main" id="{3F74853F-712F-23BA-A5D0-43291A9B798F}"/>
              </a:ext>
            </a:extLst>
          </p:cNvPr>
          <p:cNvSpPr txBox="1"/>
          <p:nvPr userDrawn="1"/>
        </p:nvSpPr>
        <p:spPr>
          <a:xfrm>
            <a:off x="609600" y="1709247"/>
            <a:ext cx="3519055" cy="4708981"/>
          </a:xfrm>
          <a:prstGeom prst="rect">
            <a:avLst/>
          </a:prstGeom>
          <a:noFill/>
        </p:spPr>
        <p:txBody>
          <a:bodyPr wrap="square" rtlCol="0">
            <a:spAutoFit/>
          </a:bodyPr>
          <a:lstStyle/>
          <a:p>
            <a:r>
              <a:rPr lang="en-US" sz="30000">
                <a:solidFill>
                  <a:srgbClr val="B8D6E3"/>
                </a:solidFill>
                <a:latin typeface="+mj-lt"/>
              </a:rPr>
              <a:t>“</a:t>
            </a:r>
          </a:p>
        </p:txBody>
      </p:sp>
      <p:sp>
        <p:nvSpPr>
          <p:cNvPr id="8" name="Text Placeholder 11">
            <a:extLst>
              <a:ext uri="{FF2B5EF4-FFF2-40B4-BE49-F238E27FC236}">
                <a16:creationId xmlns:a16="http://schemas.microsoft.com/office/drawing/2014/main" id="{E1090159-03D8-3897-2052-1632427627AF}"/>
              </a:ext>
            </a:extLst>
          </p:cNvPr>
          <p:cNvSpPr>
            <a:spLocks noGrp="1"/>
          </p:cNvSpPr>
          <p:nvPr>
            <p:ph type="body" sz="quarter" idx="16" hasCustomPrompt="1"/>
          </p:nvPr>
        </p:nvSpPr>
        <p:spPr>
          <a:xfrm>
            <a:off x="15615654" y="9605556"/>
            <a:ext cx="6191401" cy="506101"/>
          </a:xfrm>
        </p:spPr>
        <p:txBody>
          <a:bodyPr wrap="square" anchor="t">
            <a:spAutoFit/>
          </a:bodyPr>
          <a:lstStyle>
            <a:lvl1pPr marL="0" indent="0" algn="r">
              <a:spcBef>
                <a:spcPts val="0"/>
              </a:spcBef>
              <a:buNone/>
              <a:defRPr sz="2800" b="1" i="0" spc="150" baseline="0">
                <a:solidFill>
                  <a:srgbClr val="F54A05"/>
                </a:solidFill>
                <a:latin typeface="Inter" panose="02000503000000020004" pitchFamily="2" charset="0"/>
                <a:ea typeface="Inter" panose="02000503000000020004" pitchFamily="2"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—ATTRIBUTION NAME</a:t>
            </a:r>
          </a:p>
        </p:txBody>
      </p:sp>
      <p:sp>
        <p:nvSpPr>
          <p:cNvPr id="9" name="TextBox 8">
            <a:extLst>
              <a:ext uri="{FF2B5EF4-FFF2-40B4-BE49-F238E27FC236}">
                <a16:creationId xmlns:a16="http://schemas.microsoft.com/office/drawing/2014/main" id="{AC700CC3-29E1-B98A-A9A7-ED85C8FC0865}"/>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7597E4E3-CD8F-1AC6-9920-FEC5ED60D09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Tree>
    <p:extLst>
      <p:ext uri="{BB962C8B-B14F-4D97-AF65-F5344CB8AC3E}">
        <p14:creationId xmlns:p14="http://schemas.microsoft.com/office/powerpoint/2010/main" val="27899946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eader with table">
    <p:bg>
      <p:bgPr>
        <a:solidFill>
          <a:schemeClr val="tx1"/>
        </a:solidFill>
        <a:effectLst/>
      </p:bgPr>
    </p:bg>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 name="Title Placeholder 1">
            <a:extLst>
              <a:ext uri="{FF2B5EF4-FFF2-40B4-BE49-F238E27FC236}">
                <a16:creationId xmlns:a16="http://schemas.microsoft.com/office/drawing/2014/main" id="{D6DC3F91-F649-1786-96C6-5C3E6E466F6A}"/>
              </a:ext>
            </a:extLst>
          </p:cNvPr>
          <p:cNvSpPr>
            <a:spLocks noGrp="1"/>
          </p:cNvSpPr>
          <p:nvPr>
            <p:ph type="title" hasCustomPrompt="1"/>
          </p:nvPr>
        </p:nvSpPr>
        <p:spPr>
          <a:xfrm>
            <a:off x="936769" y="914400"/>
            <a:ext cx="22534418"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5" name="Rounded Rectangle 4">
            <a:extLst>
              <a:ext uri="{FF2B5EF4-FFF2-40B4-BE49-F238E27FC236}">
                <a16:creationId xmlns:a16="http://schemas.microsoft.com/office/drawing/2014/main" id="{B6503CFA-00D9-E1B0-7189-C4C52DBD31EB}"/>
              </a:ext>
            </a:extLst>
          </p:cNvPr>
          <p:cNvSpPr/>
          <p:nvPr userDrawn="1"/>
        </p:nvSpPr>
        <p:spPr>
          <a:xfrm>
            <a:off x="936624" y="3402012"/>
            <a:ext cx="22534563" cy="8302584"/>
          </a:xfrm>
          <a:prstGeom prst="roundRect">
            <a:avLst>
              <a:gd name="adj" fmla="val 185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able Placeholder 12">
            <a:extLst>
              <a:ext uri="{FF2B5EF4-FFF2-40B4-BE49-F238E27FC236}">
                <a16:creationId xmlns:a16="http://schemas.microsoft.com/office/drawing/2014/main" id="{32B21DBE-90EE-2507-E2A7-00F8E8373988}"/>
              </a:ext>
            </a:extLst>
          </p:cNvPr>
          <p:cNvSpPr>
            <a:spLocks noGrp="1"/>
          </p:cNvSpPr>
          <p:nvPr>
            <p:ph type="tbl" sz="quarter" idx="15" hasCustomPrompt="1"/>
          </p:nvPr>
        </p:nvSpPr>
        <p:spPr>
          <a:xfrm>
            <a:off x="1749424" y="4898571"/>
            <a:ext cx="20908963" cy="5980046"/>
          </a:xfrm>
        </p:spPr>
        <p:txBody>
          <a:bodyPr anchor="ctr">
            <a:noAutofit/>
          </a:bodyPr>
          <a:lstStyle>
            <a:lvl1pPr marL="0" indent="0" algn="ctr">
              <a:buNone/>
              <a:defRPr/>
            </a:lvl1pPr>
          </a:lstStyle>
          <a:p>
            <a:r>
              <a:rPr lang="en-US" err="1"/>
              <a:t>Inser</a:t>
            </a:r>
            <a:r>
              <a:rPr lang="en-US"/>
              <a:t> table</a:t>
            </a:r>
          </a:p>
        </p:txBody>
      </p:sp>
      <p:sp>
        <p:nvSpPr>
          <p:cNvPr id="10" name="Text Placeholder 9">
            <a:extLst>
              <a:ext uri="{FF2B5EF4-FFF2-40B4-BE49-F238E27FC236}">
                <a16:creationId xmlns:a16="http://schemas.microsoft.com/office/drawing/2014/main" id="{1CD9176B-14D4-DC69-1D67-21C830F62716}"/>
              </a:ext>
            </a:extLst>
          </p:cNvPr>
          <p:cNvSpPr>
            <a:spLocks noGrp="1"/>
          </p:cNvSpPr>
          <p:nvPr>
            <p:ph type="body" sz="quarter" idx="16" hasCustomPrompt="1"/>
          </p:nvPr>
        </p:nvSpPr>
        <p:spPr>
          <a:xfrm>
            <a:off x="9172575" y="3857625"/>
            <a:ext cx="6143625" cy="506101"/>
          </a:xfrm>
        </p:spPr>
        <p:txBody>
          <a:bodyPr/>
          <a:lstStyle>
            <a:lvl1pPr marL="0" indent="0" algn="ctr">
              <a:buNone/>
              <a:defRPr b="1">
                <a:solidFill>
                  <a:schemeClr val="tx1"/>
                </a:solidFill>
              </a:defRPr>
            </a:lvl1pPr>
            <a:lvl2pPr marL="914400" indent="0">
              <a:buNone/>
              <a:defRPr>
                <a:solidFill>
                  <a:schemeClr val="tx1"/>
                </a:solidFill>
              </a:defRPr>
            </a:lvl2pPr>
            <a:lvl3pPr marL="1828800" indent="0">
              <a:buNone/>
              <a:defRPr>
                <a:solidFill>
                  <a:schemeClr val="tx1"/>
                </a:solidFill>
              </a:defRPr>
            </a:lvl3pPr>
            <a:lvl4pPr marL="2743200" indent="0">
              <a:buNone/>
              <a:defRPr>
                <a:solidFill>
                  <a:schemeClr val="tx1"/>
                </a:solidFill>
              </a:defRPr>
            </a:lvl4pPr>
            <a:lvl5pPr marL="3657600" indent="0">
              <a:buNone/>
              <a:defRPr>
                <a:solidFill>
                  <a:schemeClr val="tx1"/>
                </a:solidFill>
              </a:defRPr>
            </a:lvl5pPr>
          </a:lstStyle>
          <a:p>
            <a:pPr lvl="0"/>
            <a:r>
              <a:rPr lang="en-US"/>
              <a:t>Table title</a:t>
            </a:r>
          </a:p>
        </p:txBody>
      </p:sp>
      <p:sp>
        <p:nvSpPr>
          <p:cNvPr id="12" name="Text Placeholder 11">
            <a:extLst>
              <a:ext uri="{FF2B5EF4-FFF2-40B4-BE49-F238E27FC236}">
                <a16:creationId xmlns:a16="http://schemas.microsoft.com/office/drawing/2014/main" id="{022AE331-83F9-2857-B038-A2F8D97D3B97}"/>
              </a:ext>
            </a:extLst>
          </p:cNvPr>
          <p:cNvSpPr>
            <a:spLocks noGrp="1"/>
          </p:cNvSpPr>
          <p:nvPr>
            <p:ph type="body" sz="quarter" idx="19" hasCustomPrompt="1"/>
          </p:nvPr>
        </p:nvSpPr>
        <p:spPr>
          <a:xfrm>
            <a:off x="936770" y="1882839"/>
            <a:ext cx="22534416"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8130857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er with 3 column stat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27" name="Picture 26" descr="A blue and black background&#10;&#10;Description automatically generated">
            <a:extLst>
              <a:ext uri="{FF2B5EF4-FFF2-40B4-BE49-F238E27FC236}">
                <a16:creationId xmlns:a16="http://schemas.microsoft.com/office/drawing/2014/main" id="{45B486F8-1FFB-F77F-1584-8CD52B910A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29507038-FFA2-ECFC-1E05-B5CBDF72D8A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19" name="Text Placeholder 11">
            <a:extLst>
              <a:ext uri="{FF2B5EF4-FFF2-40B4-BE49-F238E27FC236}">
                <a16:creationId xmlns:a16="http://schemas.microsoft.com/office/drawing/2014/main" id="{3450AA87-9A9F-BC53-2C3F-7B8D6D225417}"/>
              </a:ext>
            </a:extLst>
          </p:cNvPr>
          <p:cNvSpPr>
            <a:spLocks noGrp="1"/>
          </p:cNvSpPr>
          <p:nvPr>
            <p:ph type="body" sz="quarter" idx="23" hasCustomPrompt="1"/>
          </p:nvPr>
        </p:nvSpPr>
        <p:spPr>
          <a:xfrm>
            <a:off x="1873954" y="5359513"/>
            <a:ext cx="3099973" cy="1498487"/>
          </a:xfrm>
        </p:spPr>
        <p:txBody>
          <a:bodyPr vert="horz" wrap="square" lIns="0" tIns="0" rIns="0" bIns="0" rtlCol="0">
            <a:spAutoFit/>
          </a:bodyPr>
          <a:lstStyle>
            <a:lvl1pPr marL="0" indent="0" algn="ctr">
              <a:buNone/>
              <a:defRPr lang="en-US" sz="8400" b="1" i="0" dirty="0">
                <a:solidFill>
                  <a:schemeClr val="accent1"/>
                </a:solidFill>
                <a:latin typeface="Aeonik" panose="020B0503030300000000" pitchFamily="34" charset="0"/>
                <a:ea typeface="Inter" panose="02000503000000020004" pitchFamily="2" charset="0"/>
                <a:cs typeface="Open Sans" pitchFamily="2" charset="0"/>
              </a:defRPr>
            </a:lvl1pPr>
          </a:lstStyle>
          <a:p>
            <a:pPr marL="457200" lvl="0" indent="-457200">
              <a:spcBef>
                <a:spcPts val="0"/>
              </a:spcBef>
            </a:pPr>
            <a:r>
              <a:rPr lang="en-US"/>
              <a:t>00%</a:t>
            </a:r>
          </a:p>
        </p:txBody>
      </p:sp>
      <p:sp>
        <p:nvSpPr>
          <p:cNvPr id="20" name="Text Placeholder 11">
            <a:extLst>
              <a:ext uri="{FF2B5EF4-FFF2-40B4-BE49-F238E27FC236}">
                <a16:creationId xmlns:a16="http://schemas.microsoft.com/office/drawing/2014/main" id="{FE15DE13-BE4D-2178-C93E-CABBF2E72218}"/>
              </a:ext>
            </a:extLst>
          </p:cNvPr>
          <p:cNvSpPr>
            <a:spLocks noGrp="1"/>
          </p:cNvSpPr>
          <p:nvPr>
            <p:ph type="body" sz="quarter" idx="24"/>
          </p:nvPr>
        </p:nvSpPr>
        <p:spPr>
          <a:xfrm>
            <a:off x="1517052" y="8431582"/>
            <a:ext cx="6040970" cy="1988625"/>
          </a:xfrm>
        </p:spPr>
        <p:txBody>
          <a:bodyPr vert="horz" wrap="square" lIns="0" tIns="0" rIns="0" bIns="0" rtlCol="0">
            <a:noAutofit/>
          </a:bodyPr>
          <a:lstStyle>
            <a:lvl1pPr marL="0" indent="0">
              <a:buNone/>
              <a:defRPr lang="en-US" sz="3200" b="1" dirty="0">
                <a:solidFill>
                  <a:schemeClr val="bg2"/>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Click to edit Master text styles</a:t>
            </a:r>
          </a:p>
        </p:txBody>
      </p:sp>
      <p:sp>
        <p:nvSpPr>
          <p:cNvPr id="28" name="Title Placeholder 1">
            <a:extLst>
              <a:ext uri="{FF2B5EF4-FFF2-40B4-BE49-F238E27FC236}">
                <a16:creationId xmlns:a16="http://schemas.microsoft.com/office/drawing/2014/main" id="{E2FCF511-D0F1-3AB0-9CE0-DE518443FDFB}"/>
              </a:ext>
            </a:extLst>
          </p:cNvPr>
          <p:cNvSpPr>
            <a:spLocks noGrp="1"/>
          </p:cNvSpPr>
          <p:nvPr>
            <p:ph type="title" hasCustomPrompt="1"/>
          </p:nvPr>
        </p:nvSpPr>
        <p:spPr>
          <a:xfrm>
            <a:off x="936768" y="914400"/>
            <a:ext cx="22534411"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6" name="Text Placeholder 11">
            <a:extLst>
              <a:ext uri="{FF2B5EF4-FFF2-40B4-BE49-F238E27FC236}">
                <a16:creationId xmlns:a16="http://schemas.microsoft.com/office/drawing/2014/main" id="{65B40417-94C3-DF4F-B109-8677A210DFED}"/>
              </a:ext>
            </a:extLst>
          </p:cNvPr>
          <p:cNvSpPr>
            <a:spLocks noGrp="1"/>
          </p:cNvSpPr>
          <p:nvPr>
            <p:ph type="body" sz="quarter" idx="30" hasCustomPrompt="1"/>
          </p:nvPr>
        </p:nvSpPr>
        <p:spPr>
          <a:xfrm>
            <a:off x="17156935" y="5359513"/>
            <a:ext cx="3099973" cy="1498487"/>
          </a:xfrm>
        </p:spPr>
        <p:txBody>
          <a:bodyPr vert="horz" wrap="square" lIns="0" tIns="0" rIns="0" bIns="0" rtlCol="0">
            <a:spAutoFit/>
          </a:bodyPr>
          <a:lstStyle>
            <a:lvl1pPr marL="0" indent="0" algn="ctr">
              <a:buNone/>
              <a:defRPr lang="en-US" sz="8400" b="1" i="0" dirty="0">
                <a:solidFill>
                  <a:schemeClr val="accent1"/>
                </a:solidFill>
                <a:latin typeface="Aeonik" panose="020B0503030300000000" pitchFamily="34" charset="0"/>
                <a:ea typeface="Inter" panose="02000503000000020004" pitchFamily="2" charset="0"/>
                <a:cs typeface="Open Sans" pitchFamily="2" charset="0"/>
              </a:defRPr>
            </a:lvl1pPr>
          </a:lstStyle>
          <a:p>
            <a:pPr marL="457200" lvl="0" indent="-457200">
              <a:spcBef>
                <a:spcPts val="0"/>
              </a:spcBef>
            </a:pPr>
            <a:r>
              <a:rPr lang="en-US"/>
              <a:t>00%</a:t>
            </a:r>
          </a:p>
        </p:txBody>
      </p:sp>
      <p:sp>
        <p:nvSpPr>
          <p:cNvPr id="7" name="Text Placeholder 11">
            <a:extLst>
              <a:ext uri="{FF2B5EF4-FFF2-40B4-BE49-F238E27FC236}">
                <a16:creationId xmlns:a16="http://schemas.microsoft.com/office/drawing/2014/main" id="{937EECF3-0405-E235-0768-E16AA122D8A6}"/>
              </a:ext>
            </a:extLst>
          </p:cNvPr>
          <p:cNvSpPr>
            <a:spLocks noGrp="1"/>
          </p:cNvSpPr>
          <p:nvPr>
            <p:ph type="body" sz="quarter" idx="31"/>
          </p:nvPr>
        </p:nvSpPr>
        <p:spPr>
          <a:xfrm>
            <a:off x="16857728" y="8431582"/>
            <a:ext cx="6040970" cy="1988625"/>
          </a:xfrm>
        </p:spPr>
        <p:txBody>
          <a:bodyPr vert="horz" wrap="square" lIns="0" tIns="0" rIns="0" bIns="0" rtlCol="0">
            <a:noAutofit/>
          </a:bodyPr>
          <a:lstStyle>
            <a:lvl1pPr marL="0" indent="0">
              <a:buNone/>
              <a:defRPr lang="en-US" sz="3200" b="1" dirty="0">
                <a:solidFill>
                  <a:schemeClr val="bg2"/>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Click to edit Master text styles</a:t>
            </a:r>
          </a:p>
        </p:txBody>
      </p:sp>
      <p:sp>
        <p:nvSpPr>
          <p:cNvPr id="12" name="Text Placeholder 11">
            <a:extLst>
              <a:ext uri="{FF2B5EF4-FFF2-40B4-BE49-F238E27FC236}">
                <a16:creationId xmlns:a16="http://schemas.microsoft.com/office/drawing/2014/main" id="{68C17979-9CA2-7F48-E3B8-9C03BD6961AB}"/>
              </a:ext>
            </a:extLst>
          </p:cNvPr>
          <p:cNvSpPr>
            <a:spLocks noGrp="1"/>
          </p:cNvSpPr>
          <p:nvPr>
            <p:ph type="body" sz="quarter" idx="32" hasCustomPrompt="1"/>
          </p:nvPr>
        </p:nvSpPr>
        <p:spPr>
          <a:xfrm>
            <a:off x="9531131" y="5359513"/>
            <a:ext cx="3099973" cy="1498487"/>
          </a:xfrm>
        </p:spPr>
        <p:txBody>
          <a:bodyPr vert="horz" wrap="square" lIns="0" tIns="0" rIns="0" bIns="0" rtlCol="0">
            <a:spAutoFit/>
          </a:bodyPr>
          <a:lstStyle>
            <a:lvl1pPr marL="0" indent="0" algn="ctr">
              <a:buNone/>
              <a:defRPr lang="en-US" sz="8400" b="1" i="0" dirty="0">
                <a:solidFill>
                  <a:schemeClr val="accent1"/>
                </a:solidFill>
                <a:latin typeface="Aeonik" panose="020B0503030300000000" pitchFamily="34" charset="0"/>
                <a:ea typeface="Inter" panose="02000503000000020004" pitchFamily="2" charset="0"/>
                <a:cs typeface="Open Sans" pitchFamily="2" charset="0"/>
              </a:defRPr>
            </a:lvl1pPr>
          </a:lstStyle>
          <a:p>
            <a:pPr marL="457200" lvl="0" indent="-457200">
              <a:spcBef>
                <a:spcPts val="0"/>
              </a:spcBef>
            </a:pPr>
            <a:r>
              <a:rPr lang="en-US"/>
              <a:t>00%</a:t>
            </a:r>
          </a:p>
        </p:txBody>
      </p:sp>
      <p:sp>
        <p:nvSpPr>
          <p:cNvPr id="13" name="Text Placeholder 11">
            <a:extLst>
              <a:ext uri="{FF2B5EF4-FFF2-40B4-BE49-F238E27FC236}">
                <a16:creationId xmlns:a16="http://schemas.microsoft.com/office/drawing/2014/main" id="{5812F0FF-913D-4AD2-8119-8A96E24BA41D}"/>
              </a:ext>
            </a:extLst>
          </p:cNvPr>
          <p:cNvSpPr>
            <a:spLocks noGrp="1"/>
          </p:cNvSpPr>
          <p:nvPr>
            <p:ph type="body" sz="quarter" idx="33"/>
          </p:nvPr>
        </p:nvSpPr>
        <p:spPr>
          <a:xfrm>
            <a:off x="9204708" y="8431582"/>
            <a:ext cx="6040970" cy="1988625"/>
          </a:xfrm>
        </p:spPr>
        <p:txBody>
          <a:bodyPr vert="horz" wrap="square" lIns="0" tIns="0" rIns="0" bIns="0" rtlCol="0">
            <a:noAutofit/>
          </a:bodyPr>
          <a:lstStyle>
            <a:lvl1pPr marL="0" indent="0">
              <a:buNone/>
              <a:defRPr lang="en-US" sz="3200" b="1" dirty="0">
                <a:solidFill>
                  <a:schemeClr val="bg2"/>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Click to edit Master text styles</a:t>
            </a:r>
          </a:p>
        </p:txBody>
      </p:sp>
      <p:sp>
        <p:nvSpPr>
          <p:cNvPr id="18" name="Text Placeholder 11">
            <a:extLst>
              <a:ext uri="{FF2B5EF4-FFF2-40B4-BE49-F238E27FC236}">
                <a16:creationId xmlns:a16="http://schemas.microsoft.com/office/drawing/2014/main" id="{E1D40A83-CE11-8744-8EC3-D14B969852E1}"/>
              </a:ext>
            </a:extLst>
          </p:cNvPr>
          <p:cNvSpPr>
            <a:spLocks noGrp="1"/>
          </p:cNvSpPr>
          <p:nvPr>
            <p:ph type="body" sz="quarter" idx="34" hasCustomPrompt="1"/>
          </p:nvPr>
        </p:nvSpPr>
        <p:spPr>
          <a:xfrm>
            <a:off x="1517052" y="10660965"/>
            <a:ext cx="6040970" cy="361446"/>
          </a:xfrm>
        </p:spPr>
        <p:txBody>
          <a:bodyPr vert="horz" wrap="square" lIns="0" tIns="0" rIns="0" bIns="0" rtlCol="0">
            <a:spAutoFit/>
          </a:bodyPr>
          <a:lstStyle>
            <a:lvl1pPr marL="0" indent="0">
              <a:buNone/>
              <a:defRPr lang="en-US" sz="2000" b="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Source</a:t>
            </a:r>
          </a:p>
        </p:txBody>
      </p:sp>
      <p:sp>
        <p:nvSpPr>
          <p:cNvPr id="25" name="Text Placeholder 11">
            <a:extLst>
              <a:ext uri="{FF2B5EF4-FFF2-40B4-BE49-F238E27FC236}">
                <a16:creationId xmlns:a16="http://schemas.microsoft.com/office/drawing/2014/main" id="{4DE55D4A-FA90-4C34-3EA7-E1211AF31C84}"/>
              </a:ext>
            </a:extLst>
          </p:cNvPr>
          <p:cNvSpPr>
            <a:spLocks noGrp="1"/>
          </p:cNvSpPr>
          <p:nvPr>
            <p:ph type="body" sz="quarter" idx="35" hasCustomPrompt="1"/>
          </p:nvPr>
        </p:nvSpPr>
        <p:spPr>
          <a:xfrm>
            <a:off x="16857728" y="10660965"/>
            <a:ext cx="6040970" cy="361446"/>
          </a:xfrm>
        </p:spPr>
        <p:txBody>
          <a:bodyPr vert="horz" wrap="square" lIns="0" tIns="0" rIns="0" bIns="0" rtlCol="0">
            <a:spAutoFit/>
          </a:bodyPr>
          <a:lstStyle>
            <a:lvl1pPr marL="0" indent="0">
              <a:buNone/>
              <a:defRPr lang="en-US" sz="2000" b="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Source</a:t>
            </a:r>
          </a:p>
        </p:txBody>
      </p:sp>
      <p:sp>
        <p:nvSpPr>
          <p:cNvPr id="26" name="Text Placeholder 11">
            <a:extLst>
              <a:ext uri="{FF2B5EF4-FFF2-40B4-BE49-F238E27FC236}">
                <a16:creationId xmlns:a16="http://schemas.microsoft.com/office/drawing/2014/main" id="{51CAE75D-467C-F7E1-D1E4-BCCE3AD47AC7}"/>
              </a:ext>
            </a:extLst>
          </p:cNvPr>
          <p:cNvSpPr>
            <a:spLocks noGrp="1"/>
          </p:cNvSpPr>
          <p:nvPr>
            <p:ph type="body" sz="quarter" idx="36" hasCustomPrompt="1"/>
          </p:nvPr>
        </p:nvSpPr>
        <p:spPr>
          <a:xfrm>
            <a:off x="9204708" y="10660965"/>
            <a:ext cx="6040970" cy="361446"/>
          </a:xfrm>
        </p:spPr>
        <p:txBody>
          <a:bodyPr vert="horz" wrap="square" lIns="0" tIns="0" rIns="0" bIns="0" rtlCol="0">
            <a:spAutoFit/>
          </a:bodyPr>
          <a:lstStyle>
            <a:lvl1pPr marL="0" indent="0">
              <a:buNone/>
              <a:defRPr lang="en-US" sz="2000" b="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Source</a:t>
            </a:r>
          </a:p>
        </p:txBody>
      </p:sp>
      <p:cxnSp>
        <p:nvCxnSpPr>
          <p:cNvPr id="32" name="Straight Connector 31">
            <a:extLst>
              <a:ext uri="{FF2B5EF4-FFF2-40B4-BE49-F238E27FC236}">
                <a16:creationId xmlns:a16="http://schemas.microsoft.com/office/drawing/2014/main" id="{6F56CF54-B2A9-A68E-EF38-550E7E5ABAAA}"/>
              </a:ext>
            </a:extLst>
          </p:cNvPr>
          <p:cNvCxnSpPr/>
          <p:nvPr userDrawn="1"/>
        </p:nvCxnSpPr>
        <p:spPr>
          <a:xfrm>
            <a:off x="8372475" y="4218741"/>
            <a:ext cx="0" cy="6866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59760D-109C-55C9-F960-301B1242865B}"/>
              </a:ext>
            </a:extLst>
          </p:cNvPr>
          <p:cNvCxnSpPr/>
          <p:nvPr userDrawn="1"/>
        </p:nvCxnSpPr>
        <p:spPr>
          <a:xfrm>
            <a:off x="16002000" y="4218741"/>
            <a:ext cx="0" cy="6866131"/>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 Placeholder 11">
            <a:extLst>
              <a:ext uri="{FF2B5EF4-FFF2-40B4-BE49-F238E27FC236}">
                <a16:creationId xmlns:a16="http://schemas.microsoft.com/office/drawing/2014/main" id="{F506B15D-BF68-9F2D-E477-E5BCC84DA975}"/>
              </a:ext>
            </a:extLst>
          </p:cNvPr>
          <p:cNvSpPr>
            <a:spLocks noGrp="1"/>
          </p:cNvSpPr>
          <p:nvPr>
            <p:ph type="body" sz="quarter" idx="19" hasCustomPrompt="1"/>
          </p:nvPr>
        </p:nvSpPr>
        <p:spPr>
          <a:xfrm>
            <a:off x="936769" y="1882839"/>
            <a:ext cx="22534409"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23896003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eader with large sta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27" name="Picture 26" descr="A blue and black background&#10;&#10;Description automatically generated">
            <a:extLst>
              <a:ext uri="{FF2B5EF4-FFF2-40B4-BE49-F238E27FC236}">
                <a16:creationId xmlns:a16="http://schemas.microsoft.com/office/drawing/2014/main" id="{45B486F8-1FFB-F77F-1584-8CD52B910A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9" name="TextBox 8">
            <a:extLst>
              <a:ext uri="{FF2B5EF4-FFF2-40B4-BE49-F238E27FC236}">
                <a16:creationId xmlns:a16="http://schemas.microsoft.com/office/drawing/2014/main" id="{0A321145-8A6C-BCAD-4AB5-04F3095E348F}"/>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29507038-FFA2-ECFC-1E05-B5CBDF72D8A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8" name="Title Placeholder 1">
            <a:extLst>
              <a:ext uri="{FF2B5EF4-FFF2-40B4-BE49-F238E27FC236}">
                <a16:creationId xmlns:a16="http://schemas.microsoft.com/office/drawing/2014/main" id="{E2FCF511-D0F1-3AB0-9CE0-DE518443FDFB}"/>
              </a:ext>
            </a:extLst>
          </p:cNvPr>
          <p:cNvSpPr>
            <a:spLocks noGrp="1"/>
          </p:cNvSpPr>
          <p:nvPr>
            <p:ph type="title" hasCustomPrompt="1"/>
          </p:nvPr>
        </p:nvSpPr>
        <p:spPr>
          <a:xfrm>
            <a:off x="936769" y="914400"/>
            <a:ext cx="22534419"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3" name="Text Placeholder 11">
            <a:extLst>
              <a:ext uri="{FF2B5EF4-FFF2-40B4-BE49-F238E27FC236}">
                <a16:creationId xmlns:a16="http://schemas.microsoft.com/office/drawing/2014/main" id="{FEE199B0-4527-941F-473F-F54A8AFF5AA6}"/>
              </a:ext>
            </a:extLst>
          </p:cNvPr>
          <p:cNvSpPr>
            <a:spLocks noGrp="1"/>
          </p:cNvSpPr>
          <p:nvPr>
            <p:ph type="body" sz="quarter" idx="23" hasCustomPrompt="1"/>
          </p:nvPr>
        </p:nvSpPr>
        <p:spPr>
          <a:xfrm>
            <a:off x="1760477" y="5538735"/>
            <a:ext cx="4526846" cy="2497415"/>
          </a:xfrm>
        </p:spPr>
        <p:txBody>
          <a:bodyPr vert="horz" wrap="square" lIns="0" tIns="0" rIns="0" bIns="0" rtlCol="0" anchor="ctr">
            <a:spAutoFit/>
          </a:bodyPr>
          <a:lstStyle>
            <a:lvl1pPr marL="0" indent="0" algn="ctr">
              <a:buNone/>
              <a:defRPr lang="en-US" sz="14000" b="1" i="0" dirty="0">
                <a:solidFill>
                  <a:schemeClr val="accent1"/>
                </a:solidFill>
                <a:latin typeface="Aeonik" panose="020B0503030300000000" pitchFamily="34" charset="0"/>
                <a:ea typeface="Inter" panose="02000503000000020004" pitchFamily="2" charset="0"/>
                <a:cs typeface="Open Sans" pitchFamily="2" charset="0"/>
              </a:defRPr>
            </a:lvl1pPr>
          </a:lstStyle>
          <a:p>
            <a:pPr marL="457200" lvl="0" indent="-457200">
              <a:spcBef>
                <a:spcPts val="0"/>
              </a:spcBef>
            </a:pPr>
            <a:r>
              <a:rPr lang="en-US"/>
              <a:t>00%</a:t>
            </a:r>
          </a:p>
        </p:txBody>
      </p:sp>
      <p:sp>
        <p:nvSpPr>
          <p:cNvPr id="5" name="Text Placeholder 11">
            <a:extLst>
              <a:ext uri="{FF2B5EF4-FFF2-40B4-BE49-F238E27FC236}">
                <a16:creationId xmlns:a16="http://schemas.microsoft.com/office/drawing/2014/main" id="{64B0A1D7-9B8B-4043-7D83-557557892F2B}"/>
              </a:ext>
            </a:extLst>
          </p:cNvPr>
          <p:cNvSpPr>
            <a:spLocks noGrp="1"/>
          </p:cNvSpPr>
          <p:nvPr>
            <p:ph type="body" sz="quarter" idx="24"/>
          </p:nvPr>
        </p:nvSpPr>
        <p:spPr>
          <a:xfrm>
            <a:off x="7825406" y="5468039"/>
            <a:ext cx="12558093" cy="2568111"/>
          </a:xfrm>
        </p:spPr>
        <p:txBody>
          <a:bodyPr vert="horz" wrap="square" lIns="0" tIns="0" rIns="0" bIns="0" rtlCol="0">
            <a:noAutofit/>
          </a:bodyPr>
          <a:lstStyle>
            <a:lvl1pPr marL="0" indent="0">
              <a:buNone/>
              <a:defRPr lang="en-US" sz="3200" b="1" dirty="0">
                <a:solidFill>
                  <a:schemeClr val="bg2"/>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Click to edit Master text styles</a:t>
            </a:r>
          </a:p>
        </p:txBody>
      </p:sp>
      <p:sp>
        <p:nvSpPr>
          <p:cNvPr id="6" name="Text Placeholder 11">
            <a:extLst>
              <a:ext uri="{FF2B5EF4-FFF2-40B4-BE49-F238E27FC236}">
                <a16:creationId xmlns:a16="http://schemas.microsoft.com/office/drawing/2014/main" id="{5942B8D7-BB3C-2C37-D6C6-F79DE8147E7D}"/>
              </a:ext>
            </a:extLst>
          </p:cNvPr>
          <p:cNvSpPr>
            <a:spLocks noGrp="1"/>
          </p:cNvSpPr>
          <p:nvPr>
            <p:ph type="body" sz="quarter" idx="34" hasCustomPrompt="1"/>
          </p:nvPr>
        </p:nvSpPr>
        <p:spPr>
          <a:xfrm>
            <a:off x="7825407" y="8450668"/>
            <a:ext cx="12558092" cy="361446"/>
          </a:xfrm>
        </p:spPr>
        <p:txBody>
          <a:bodyPr vert="horz" wrap="square" lIns="0" tIns="0" rIns="0" bIns="0" rtlCol="0">
            <a:spAutoFit/>
          </a:bodyPr>
          <a:lstStyle>
            <a:lvl1pPr marL="0" indent="0">
              <a:buNone/>
              <a:defRPr lang="en-US" sz="2000" b="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Source</a:t>
            </a:r>
          </a:p>
        </p:txBody>
      </p:sp>
      <p:sp>
        <p:nvSpPr>
          <p:cNvPr id="12" name="Text Placeholder 11">
            <a:extLst>
              <a:ext uri="{FF2B5EF4-FFF2-40B4-BE49-F238E27FC236}">
                <a16:creationId xmlns:a16="http://schemas.microsoft.com/office/drawing/2014/main" id="{81178E0A-3FDD-E41E-096F-AFFA8D1E5C7F}"/>
              </a:ext>
            </a:extLst>
          </p:cNvPr>
          <p:cNvSpPr>
            <a:spLocks noGrp="1"/>
          </p:cNvSpPr>
          <p:nvPr>
            <p:ph type="body" sz="quarter" idx="19" hasCustomPrompt="1"/>
          </p:nvPr>
        </p:nvSpPr>
        <p:spPr>
          <a:xfrm>
            <a:off x="936770" y="1882839"/>
            <a:ext cx="22534417"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13079187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pic>
        <p:nvPicPr>
          <p:cNvPr id="8" name="Picture 7" descr="A black background with blue circles&#10;&#10;Description automatically generated">
            <a:extLst>
              <a:ext uri="{FF2B5EF4-FFF2-40B4-BE49-F238E27FC236}">
                <a16:creationId xmlns:a16="http://schemas.microsoft.com/office/drawing/2014/main" id="{20528C15-C79D-BC9E-B8C2-97783587D8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8715" r="43129" b="33049"/>
          <a:stretch/>
        </p:blipFill>
        <p:spPr>
          <a:xfrm>
            <a:off x="3986748" y="0"/>
            <a:ext cx="20400428" cy="13716000"/>
          </a:xfrm>
          <a:prstGeom prst="rect">
            <a:avLst/>
          </a:prstGeom>
        </p:spPr>
      </p:pic>
      <p:sp>
        <p:nvSpPr>
          <p:cNvPr id="3" name="Text Placeholder 13">
            <a:extLst>
              <a:ext uri="{FF2B5EF4-FFF2-40B4-BE49-F238E27FC236}">
                <a16:creationId xmlns:a16="http://schemas.microsoft.com/office/drawing/2014/main" id="{7EA30462-F055-F131-0EF3-22DFF2F60A94}"/>
              </a:ext>
            </a:extLst>
          </p:cNvPr>
          <p:cNvSpPr>
            <a:spLocks noGrp="1"/>
          </p:cNvSpPr>
          <p:nvPr>
            <p:ph type="body" sz="quarter" idx="12" hasCustomPrompt="1"/>
          </p:nvPr>
        </p:nvSpPr>
        <p:spPr>
          <a:xfrm>
            <a:off x="915988" y="12295499"/>
            <a:ext cx="13777913" cy="506101"/>
          </a:xfrm>
        </p:spPr>
        <p:txBody>
          <a:bodyPr>
            <a:spAutoFit/>
          </a:bodyPr>
          <a:lstStyle>
            <a:lvl1pPr marL="0" indent="0" algn="l">
              <a:buNone/>
              <a:defRPr sz="2800" b="1" i="0" spc="150" baseline="0">
                <a:solidFill>
                  <a:schemeClr val="accent1"/>
                </a:solidFill>
                <a:latin typeface="Inter SemiBold" panose="02000503000000020004" pitchFamily="2" charset="0"/>
                <a:ea typeface="Inter SemiBold" panose="02000503000000020004" pitchFamily="2" charset="0"/>
              </a:defRPr>
            </a:lvl1pPr>
            <a:lvl2pPr marL="914400" indent="0">
              <a:buNone/>
              <a:defRPr>
                <a:solidFill>
                  <a:schemeClr val="bg1"/>
                </a:solidFill>
              </a:defRPr>
            </a:lvl2pPr>
            <a:lvl3pPr marL="1828800" indent="0">
              <a:buNone/>
              <a:defRPr>
                <a:solidFill>
                  <a:schemeClr val="bg1"/>
                </a:solidFill>
              </a:defRPr>
            </a:lvl3pPr>
            <a:lvl4pPr marL="2743200" indent="0">
              <a:buNone/>
              <a:defRPr>
                <a:solidFill>
                  <a:schemeClr val="bg1"/>
                </a:solidFill>
              </a:defRPr>
            </a:lvl4pPr>
            <a:lvl5pPr marL="3657600" indent="0">
              <a:buNone/>
              <a:defRPr>
                <a:solidFill>
                  <a:schemeClr val="bg1"/>
                </a:solidFill>
              </a:defRPr>
            </a:lvl5pPr>
          </a:lstStyle>
          <a:p>
            <a:pPr lvl="0"/>
            <a:r>
              <a:rPr lang="en-US"/>
              <a:t>FIRST NAME LAST NAME | DATE</a:t>
            </a:r>
          </a:p>
        </p:txBody>
      </p:sp>
      <p:sp>
        <p:nvSpPr>
          <p:cNvPr id="5" name="Text Placeholder 15">
            <a:extLst>
              <a:ext uri="{FF2B5EF4-FFF2-40B4-BE49-F238E27FC236}">
                <a16:creationId xmlns:a16="http://schemas.microsoft.com/office/drawing/2014/main" id="{9C220AA2-E5D2-63C4-9772-EA53A6DC7377}"/>
              </a:ext>
            </a:extLst>
          </p:cNvPr>
          <p:cNvSpPr>
            <a:spLocks noGrp="1"/>
          </p:cNvSpPr>
          <p:nvPr>
            <p:ph type="body" sz="quarter" idx="13" hasCustomPrompt="1"/>
          </p:nvPr>
        </p:nvSpPr>
        <p:spPr>
          <a:xfrm>
            <a:off x="915988" y="11049548"/>
            <a:ext cx="15184438" cy="795282"/>
          </a:xfrm>
        </p:spPr>
        <p:txBody>
          <a:bodyPr>
            <a:spAutoFit/>
          </a:bodyPr>
          <a:lstStyle>
            <a:lvl1pPr marL="0" indent="0" algn="l">
              <a:buFontTx/>
              <a:buNone/>
              <a:defRPr sz="4400" b="0" i="0">
                <a:solidFill>
                  <a:schemeClr val="bg1"/>
                </a:solidFill>
                <a:latin typeface="Inter" panose="02000503000000020004" pitchFamily="2" charset="0"/>
                <a:ea typeface="Inter" panose="02000503000000020004" pitchFamily="2" charset="0"/>
              </a:defRPr>
            </a:lvl1pPr>
          </a:lstStyle>
          <a:p>
            <a:pPr lvl="0"/>
            <a:r>
              <a:rPr lang="en-US"/>
              <a:t>Subheader goes here</a:t>
            </a:r>
          </a:p>
        </p:txBody>
      </p:sp>
      <p:pic>
        <p:nvPicPr>
          <p:cNvPr id="7" name="Picture 7">
            <a:extLst>
              <a:ext uri="{FF2B5EF4-FFF2-40B4-BE49-F238E27FC236}">
                <a16:creationId xmlns:a16="http://schemas.microsoft.com/office/drawing/2014/main" id="{CE0F2691-145E-24A5-CBC4-E65EBE7C34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15988" y="761745"/>
            <a:ext cx="3870250" cy="951701"/>
          </a:xfrm>
          <a:prstGeom prst="rect">
            <a:avLst/>
          </a:prstGeom>
        </p:spPr>
      </p:pic>
      <p:sp>
        <p:nvSpPr>
          <p:cNvPr id="6" name="Title Placeholder 1">
            <a:extLst>
              <a:ext uri="{FF2B5EF4-FFF2-40B4-BE49-F238E27FC236}">
                <a16:creationId xmlns:a16="http://schemas.microsoft.com/office/drawing/2014/main" id="{F324E8F0-6A01-C28B-56FE-DA46EF0B36BC}"/>
              </a:ext>
            </a:extLst>
          </p:cNvPr>
          <p:cNvSpPr>
            <a:spLocks noGrp="1"/>
          </p:cNvSpPr>
          <p:nvPr>
            <p:ph type="title" hasCustomPrompt="1"/>
          </p:nvPr>
        </p:nvSpPr>
        <p:spPr>
          <a:xfrm>
            <a:off x="915988" y="4497904"/>
            <a:ext cx="18773631" cy="3767185"/>
          </a:xfrm>
          <a:prstGeom prst="rect">
            <a:avLst/>
          </a:prstGeom>
        </p:spPr>
        <p:txBody>
          <a:bodyPr vert="horz" lIns="0" tIns="0" rIns="0" bIns="0" rtlCol="0" anchor="b">
            <a:spAutoFit/>
          </a:bodyPr>
          <a:lstStyle>
            <a:lvl1pPr algn="l">
              <a:defRPr sz="13600">
                <a:solidFill>
                  <a:schemeClr val="accent4"/>
                </a:solidFill>
              </a:defRPr>
            </a:lvl1pPr>
          </a:lstStyle>
          <a:p>
            <a:r>
              <a:rPr lang="en-US"/>
              <a:t>Neudesic </a:t>
            </a:r>
            <a:br>
              <a:rPr lang="en-US"/>
            </a:br>
            <a:r>
              <a:rPr lang="en-US"/>
              <a:t>Presentation Template</a:t>
            </a:r>
          </a:p>
        </p:txBody>
      </p:sp>
    </p:spTree>
    <p:extLst>
      <p:ext uri="{BB962C8B-B14F-4D97-AF65-F5344CB8AC3E}">
        <p14:creationId xmlns:p14="http://schemas.microsoft.com/office/powerpoint/2010/main" val="18765030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Header with laptop">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27" name="Picture 26" descr="A blue and black background&#10;&#10;Description automatically generated">
            <a:extLst>
              <a:ext uri="{FF2B5EF4-FFF2-40B4-BE49-F238E27FC236}">
                <a16:creationId xmlns:a16="http://schemas.microsoft.com/office/drawing/2014/main" id="{45B486F8-1FFB-F77F-1584-8CD52B910A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16" name="Round Same Side Corner Rectangle 15">
            <a:extLst>
              <a:ext uri="{FF2B5EF4-FFF2-40B4-BE49-F238E27FC236}">
                <a16:creationId xmlns:a16="http://schemas.microsoft.com/office/drawing/2014/main" id="{324C2A56-7E08-24C1-1C1B-5A5C4065CDDE}"/>
              </a:ext>
            </a:extLst>
          </p:cNvPr>
          <p:cNvSpPr/>
          <p:nvPr userDrawn="1"/>
        </p:nvSpPr>
        <p:spPr>
          <a:xfrm rot="16200000">
            <a:off x="11874117" y="-441712"/>
            <a:ext cx="10150522" cy="14875597"/>
          </a:xfrm>
          <a:prstGeom prst="round2SameRect">
            <a:avLst>
              <a:gd name="adj1" fmla="val 2977"/>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BB41093-C7D0-6D9C-CFF9-C76825A4793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358" b="10358"/>
          <a:stretch/>
        </p:blipFill>
        <p:spPr>
          <a:xfrm>
            <a:off x="10257693" y="2586466"/>
            <a:ext cx="13649912" cy="8154002"/>
          </a:xfrm>
          <a:prstGeom prst="rect">
            <a:avLst/>
          </a:prstGeom>
        </p:spPr>
      </p:pic>
      <p:sp>
        <p:nvSpPr>
          <p:cNvPr id="3" name="TextBox 2">
            <a:extLst>
              <a:ext uri="{FF2B5EF4-FFF2-40B4-BE49-F238E27FC236}">
                <a16:creationId xmlns:a16="http://schemas.microsoft.com/office/drawing/2014/main" id="{8BB3775B-6EA4-5CFD-DB44-D18A44E680E1}"/>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6" name="Picture 7">
            <a:extLst>
              <a:ext uri="{FF2B5EF4-FFF2-40B4-BE49-F238E27FC236}">
                <a16:creationId xmlns:a16="http://schemas.microsoft.com/office/drawing/2014/main" id="{23282B5F-4FE6-292B-B37E-4ED4FA424E9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1355050" y="12497827"/>
            <a:ext cx="2116138" cy="520362"/>
          </a:xfrm>
          <a:prstGeom prst="rect">
            <a:avLst/>
          </a:prstGeom>
        </p:spPr>
      </p:pic>
      <p:sp>
        <p:nvSpPr>
          <p:cNvPr id="8" name="Title Placeholder 1">
            <a:extLst>
              <a:ext uri="{FF2B5EF4-FFF2-40B4-BE49-F238E27FC236}">
                <a16:creationId xmlns:a16="http://schemas.microsoft.com/office/drawing/2014/main" id="{7628675D-59E7-0885-9957-EFB8F6E0ECC5}"/>
              </a:ext>
            </a:extLst>
          </p:cNvPr>
          <p:cNvSpPr>
            <a:spLocks noGrp="1"/>
          </p:cNvSpPr>
          <p:nvPr>
            <p:ph type="title" hasCustomPrompt="1"/>
          </p:nvPr>
        </p:nvSpPr>
        <p:spPr>
          <a:xfrm>
            <a:off x="936771" y="914400"/>
            <a:ext cx="7637148" cy="1006429"/>
          </a:xfrm>
          <a:prstGeom prst="rect">
            <a:avLst/>
          </a:prstGeom>
        </p:spPr>
        <p:txBody>
          <a:bodyPr vert="horz" wrap="square" lIns="0" tIns="0" rIns="0" bIns="91440" rtlCol="0" anchor="t">
            <a:spAutoFit/>
          </a:bodyPr>
          <a:lstStyle>
            <a:lvl1pPr marL="0" indent="0">
              <a:buFont typeface="Arial" panose="020B0604020202020204" pitchFamily="34" charset="0"/>
              <a:buNone/>
              <a:defRPr>
                <a:solidFill>
                  <a:schemeClr val="accent4"/>
                </a:solidFill>
              </a:defRPr>
            </a:lvl1pPr>
          </a:lstStyle>
          <a:p>
            <a:r>
              <a:rPr lang="en-US"/>
              <a:t>Header goes here</a:t>
            </a:r>
          </a:p>
        </p:txBody>
      </p:sp>
      <p:sp>
        <p:nvSpPr>
          <p:cNvPr id="12" name="Text Placeholder 11">
            <a:extLst>
              <a:ext uri="{FF2B5EF4-FFF2-40B4-BE49-F238E27FC236}">
                <a16:creationId xmlns:a16="http://schemas.microsoft.com/office/drawing/2014/main" id="{ABFB4B56-F912-C9ED-B9BE-A8E7BD17D514}"/>
              </a:ext>
            </a:extLst>
          </p:cNvPr>
          <p:cNvSpPr>
            <a:spLocks noGrp="1"/>
          </p:cNvSpPr>
          <p:nvPr>
            <p:ph type="body" sz="quarter" idx="19" hasCustomPrompt="1"/>
          </p:nvPr>
        </p:nvSpPr>
        <p:spPr>
          <a:xfrm>
            <a:off x="936771" y="1882839"/>
            <a:ext cx="7637197"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
        <p:nvSpPr>
          <p:cNvPr id="15" name="Picture Placeholder 14">
            <a:extLst>
              <a:ext uri="{FF2B5EF4-FFF2-40B4-BE49-F238E27FC236}">
                <a16:creationId xmlns:a16="http://schemas.microsoft.com/office/drawing/2014/main" id="{160A47AC-8C4F-70E7-E3B5-7B84B29FFF39}"/>
              </a:ext>
            </a:extLst>
          </p:cNvPr>
          <p:cNvSpPr>
            <a:spLocks noGrp="1"/>
          </p:cNvSpPr>
          <p:nvPr>
            <p:ph type="pic" sz="quarter" idx="20"/>
          </p:nvPr>
        </p:nvSpPr>
        <p:spPr>
          <a:xfrm>
            <a:off x="11727712" y="3282846"/>
            <a:ext cx="10487711" cy="6565692"/>
          </a:xfrm>
          <a:prstGeom prst="roundRect">
            <a:avLst>
              <a:gd name="adj" fmla="val 949"/>
            </a:avLst>
          </a:prstGeom>
        </p:spPr>
        <p:txBody>
          <a:bodyPr>
            <a:noAutofit/>
          </a:bodyPr>
          <a:lstStyle/>
          <a:p>
            <a:r>
              <a:rPr lang="en-US"/>
              <a:t>Click icon to add picture</a:t>
            </a:r>
          </a:p>
        </p:txBody>
      </p:sp>
      <p:sp>
        <p:nvSpPr>
          <p:cNvPr id="4" name="Text Placeholder 23">
            <a:extLst>
              <a:ext uri="{FF2B5EF4-FFF2-40B4-BE49-F238E27FC236}">
                <a16:creationId xmlns:a16="http://schemas.microsoft.com/office/drawing/2014/main" id="{F59D3159-8606-EBB0-9874-4A6A49BE2E4B}"/>
              </a:ext>
            </a:extLst>
          </p:cNvPr>
          <p:cNvSpPr>
            <a:spLocks noGrp="1"/>
          </p:cNvSpPr>
          <p:nvPr>
            <p:ph type="body" sz="quarter" idx="22" hasCustomPrompt="1"/>
          </p:nvPr>
        </p:nvSpPr>
        <p:spPr>
          <a:xfrm>
            <a:off x="941384" y="3798691"/>
            <a:ext cx="7632389"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9" name="Text Placeholder 11">
            <a:extLst>
              <a:ext uri="{FF2B5EF4-FFF2-40B4-BE49-F238E27FC236}">
                <a16:creationId xmlns:a16="http://schemas.microsoft.com/office/drawing/2014/main" id="{F47ED9B5-FE6A-21E8-D17C-65DA6BCC9696}"/>
              </a:ext>
            </a:extLst>
          </p:cNvPr>
          <p:cNvSpPr>
            <a:spLocks noGrp="1"/>
          </p:cNvSpPr>
          <p:nvPr>
            <p:ph type="body" sz="quarter" idx="23"/>
          </p:nvPr>
        </p:nvSpPr>
        <p:spPr>
          <a:xfrm>
            <a:off x="936626" y="4603312"/>
            <a:ext cx="7637148" cy="7468037"/>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2477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with phon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20405-1509-3125-1C5B-095432C714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27" name="Picture 26" descr="A blue and black background&#10;&#10;Description automatically generated">
            <a:extLst>
              <a:ext uri="{FF2B5EF4-FFF2-40B4-BE49-F238E27FC236}">
                <a16:creationId xmlns:a16="http://schemas.microsoft.com/office/drawing/2014/main" id="{45B486F8-1FFB-F77F-1584-8CD52B910A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16" name="Round Same Side Corner Rectangle 15">
            <a:extLst>
              <a:ext uri="{FF2B5EF4-FFF2-40B4-BE49-F238E27FC236}">
                <a16:creationId xmlns:a16="http://schemas.microsoft.com/office/drawing/2014/main" id="{324C2A56-7E08-24C1-1C1B-5A5C4065CDDE}"/>
              </a:ext>
            </a:extLst>
          </p:cNvPr>
          <p:cNvSpPr/>
          <p:nvPr userDrawn="1"/>
        </p:nvSpPr>
        <p:spPr>
          <a:xfrm rot="16200000">
            <a:off x="15230994" y="2915162"/>
            <a:ext cx="10150522" cy="8161846"/>
          </a:xfrm>
          <a:prstGeom prst="round2SameRect">
            <a:avLst>
              <a:gd name="adj1" fmla="val 2977"/>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8BB3775B-6EA4-5CFD-DB44-D18A44E680E1}"/>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6" name="Picture 7">
            <a:extLst>
              <a:ext uri="{FF2B5EF4-FFF2-40B4-BE49-F238E27FC236}">
                <a16:creationId xmlns:a16="http://schemas.microsoft.com/office/drawing/2014/main" id="{23282B5F-4FE6-292B-B37E-4ED4FA424E9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8" name="Title Placeholder 1">
            <a:extLst>
              <a:ext uri="{FF2B5EF4-FFF2-40B4-BE49-F238E27FC236}">
                <a16:creationId xmlns:a16="http://schemas.microsoft.com/office/drawing/2014/main" id="{1A6FCBA7-F242-2DE6-2DE1-E84E8A707EB7}"/>
              </a:ext>
            </a:extLst>
          </p:cNvPr>
          <p:cNvSpPr>
            <a:spLocks noGrp="1"/>
          </p:cNvSpPr>
          <p:nvPr>
            <p:ph type="title" hasCustomPrompt="1"/>
          </p:nvPr>
        </p:nvSpPr>
        <p:spPr>
          <a:xfrm>
            <a:off x="936771" y="914400"/>
            <a:ext cx="14335879" cy="1006429"/>
          </a:xfrm>
          <a:prstGeom prst="rect">
            <a:avLst/>
          </a:prstGeom>
        </p:spPr>
        <p:txBody>
          <a:bodyPr vert="horz" wrap="square" lIns="0" tIns="0" rIns="0" bIns="91440" rtlCol="0" anchor="t">
            <a:spAutoFit/>
          </a:bodyPr>
          <a:lstStyle>
            <a:lvl1pPr marL="0" indent="0">
              <a:buFont typeface="Arial" panose="020B0604020202020204" pitchFamily="34" charset="0"/>
              <a:buNone/>
              <a:defRPr>
                <a:solidFill>
                  <a:schemeClr val="accent4"/>
                </a:solidFill>
              </a:defRPr>
            </a:lvl1pPr>
          </a:lstStyle>
          <a:p>
            <a:r>
              <a:rPr lang="en-US"/>
              <a:t>Header goes here</a:t>
            </a:r>
          </a:p>
        </p:txBody>
      </p:sp>
      <p:sp>
        <p:nvSpPr>
          <p:cNvPr id="9" name="Text Placeholder 11">
            <a:extLst>
              <a:ext uri="{FF2B5EF4-FFF2-40B4-BE49-F238E27FC236}">
                <a16:creationId xmlns:a16="http://schemas.microsoft.com/office/drawing/2014/main" id="{522415DC-0B5F-5CAA-69D2-064F4EB21D8F}"/>
              </a:ext>
            </a:extLst>
          </p:cNvPr>
          <p:cNvSpPr>
            <a:spLocks noGrp="1"/>
          </p:cNvSpPr>
          <p:nvPr>
            <p:ph type="body" sz="quarter" idx="19" hasCustomPrompt="1"/>
          </p:nvPr>
        </p:nvSpPr>
        <p:spPr>
          <a:xfrm>
            <a:off x="936772" y="1882839"/>
            <a:ext cx="14335972" cy="795282"/>
          </a:xfrm>
        </p:spPr>
        <p:txBody>
          <a:bodyPr vert="horz" wrap="square" lIns="0" tIns="0" rIns="0" bIns="0" rtlCol="0">
            <a:spAutoFit/>
          </a:bodyPr>
          <a:lstStyle>
            <a:lvl1pPr marL="0" indent="0">
              <a:buFont typeface="Arial" panose="020B0604020202020204" pitchFamily="34" charse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
        <p:nvSpPr>
          <p:cNvPr id="4" name="Text Placeholder 23">
            <a:extLst>
              <a:ext uri="{FF2B5EF4-FFF2-40B4-BE49-F238E27FC236}">
                <a16:creationId xmlns:a16="http://schemas.microsoft.com/office/drawing/2014/main" id="{D93A4FE1-235C-2747-6131-860B2C46D28D}"/>
              </a:ext>
            </a:extLst>
          </p:cNvPr>
          <p:cNvSpPr>
            <a:spLocks noGrp="1"/>
          </p:cNvSpPr>
          <p:nvPr>
            <p:ph type="body" sz="quarter" idx="23" hasCustomPrompt="1"/>
          </p:nvPr>
        </p:nvSpPr>
        <p:spPr>
          <a:xfrm>
            <a:off x="941384" y="3798691"/>
            <a:ext cx="14331119"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10" name="Text Placeholder 11">
            <a:extLst>
              <a:ext uri="{FF2B5EF4-FFF2-40B4-BE49-F238E27FC236}">
                <a16:creationId xmlns:a16="http://schemas.microsoft.com/office/drawing/2014/main" id="{A921DA1B-7EAF-2BED-8B84-C7556BC4D3C1}"/>
              </a:ext>
            </a:extLst>
          </p:cNvPr>
          <p:cNvSpPr>
            <a:spLocks noGrp="1"/>
          </p:cNvSpPr>
          <p:nvPr>
            <p:ph type="body" sz="quarter" idx="24"/>
          </p:nvPr>
        </p:nvSpPr>
        <p:spPr>
          <a:xfrm>
            <a:off x="936625" y="4603312"/>
            <a:ext cx="14335879" cy="7468037"/>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a:extLst>
              <a:ext uri="{FF2B5EF4-FFF2-40B4-BE49-F238E27FC236}">
                <a16:creationId xmlns:a16="http://schemas.microsoft.com/office/drawing/2014/main" id="{4CEB4CC9-7A6E-0FC7-6CC1-42E7A37928A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7992848" y="2194487"/>
            <a:ext cx="4767839" cy="9517901"/>
          </a:xfrm>
          <a:prstGeom prst="rect">
            <a:avLst/>
          </a:prstGeom>
        </p:spPr>
      </p:pic>
      <p:sp>
        <p:nvSpPr>
          <p:cNvPr id="22" name="Picture Placeholder 14">
            <a:extLst>
              <a:ext uri="{FF2B5EF4-FFF2-40B4-BE49-F238E27FC236}">
                <a16:creationId xmlns:a16="http://schemas.microsoft.com/office/drawing/2014/main" id="{0DCAF428-9A9D-FF20-1D54-DE89D71997B0}"/>
              </a:ext>
            </a:extLst>
          </p:cNvPr>
          <p:cNvSpPr>
            <a:spLocks noGrp="1"/>
          </p:cNvSpPr>
          <p:nvPr>
            <p:ph type="pic" sz="quarter" idx="22"/>
          </p:nvPr>
        </p:nvSpPr>
        <p:spPr>
          <a:xfrm>
            <a:off x="18348960" y="2727960"/>
            <a:ext cx="3955454" cy="8499483"/>
          </a:xfrm>
          <a:prstGeom prst="roundRect">
            <a:avLst>
              <a:gd name="adj" fmla="val 9891"/>
            </a:avLst>
          </a:prstGeom>
        </p:spPr>
        <p:txBody>
          <a:bodyPr>
            <a:noAutofit/>
          </a:bodyPr>
          <a:lstStyle/>
          <a:p>
            <a:r>
              <a:rPr lang="en-US"/>
              <a:t>Click icon to add picture</a:t>
            </a:r>
          </a:p>
        </p:txBody>
      </p:sp>
    </p:spTree>
    <p:extLst>
      <p:ext uri="{BB962C8B-B14F-4D97-AF65-F5344CB8AC3E}">
        <p14:creationId xmlns:p14="http://schemas.microsoft.com/office/powerpoint/2010/main" val="55893808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slide with top and bottom graph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A6E97-736E-C417-52A1-195DD661B60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pic>
        <p:nvPicPr>
          <p:cNvPr id="3" name="Picture 2" descr="A blue and black background&#10;&#10;Description automatically generated">
            <a:extLst>
              <a:ext uri="{FF2B5EF4-FFF2-40B4-BE49-F238E27FC236}">
                <a16:creationId xmlns:a16="http://schemas.microsoft.com/office/drawing/2014/main" id="{673B44B2-B574-386D-ABE7-274E12377E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9" name="TextBox 8">
            <a:extLst>
              <a:ext uri="{FF2B5EF4-FFF2-40B4-BE49-F238E27FC236}">
                <a16:creationId xmlns:a16="http://schemas.microsoft.com/office/drawing/2014/main" id="{AC700CC3-29E1-B98A-A9A7-ED85C8FC0865}"/>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7597E4E3-CD8F-1AC6-9920-FEC5ED60D09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Tree>
    <p:extLst>
      <p:ext uri="{BB962C8B-B14F-4D97-AF65-F5344CB8AC3E}">
        <p14:creationId xmlns:p14="http://schemas.microsoft.com/office/powerpoint/2010/main" val="3108790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a:blip r:embed="rId2"/>
          <a:srcRect/>
          <a:stretch/>
        </p:blipFill>
        <p:spPr>
          <a:xfrm>
            <a:off x="0" y="0"/>
            <a:ext cx="24385587" cy="13716893"/>
          </a:xfrm>
          <a:prstGeom prst="rect">
            <a:avLst/>
          </a:prstGeom>
        </p:spPr>
      </p:pic>
      <p:sp>
        <p:nvSpPr>
          <p:cNvPr id="6" name="Title Placeholder 1">
            <a:extLst>
              <a:ext uri="{FF2B5EF4-FFF2-40B4-BE49-F238E27FC236}">
                <a16:creationId xmlns:a16="http://schemas.microsoft.com/office/drawing/2014/main" id="{A8D4BC32-6F74-531B-F8F2-BBE2EC22DE3A}"/>
              </a:ext>
            </a:extLst>
          </p:cNvPr>
          <p:cNvSpPr>
            <a:spLocks noGrp="1"/>
          </p:cNvSpPr>
          <p:nvPr>
            <p:ph type="title" hasCustomPrompt="1"/>
          </p:nvPr>
        </p:nvSpPr>
        <p:spPr>
          <a:xfrm>
            <a:off x="2806772" y="4537988"/>
            <a:ext cx="18773631" cy="1883593"/>
          </a:xfrm>
          <a:prstGeom prst="rect">
            <a:avLst/>
          </a:prstGeom>
        </p:spPr>
        <p:txBody>
          <a:bodyPr vert="horz" lIns="0" tIns="0" rIns="0" bIns="0" rtlCol="0" anchor="b">
            <a:spAutoFit/>
          </a:bodyPr>
          <a:lstStyle>
            <a:lvl1pPr algn="ctr">
              <a:defRPr sz="13600">
                <a:solidFill>
                  <a:schemeClr val="accent4"/>
                </a:solidFill>
              </a:defRPr>
            </a:lvl1pPr>
          </a:lstStyle>
          <a:p>
            <a:r>
              <a:rPr lang="en-US"/>
              <a:t>End title slide</a:t>
            </a:r>
          </a:p>
        </p:txBody>
      </p:sp>
      <p:pic>
        <p:nvPicPr>
          <p:cNvPr id="8" name="Picture 7">
            <a:extLst>
              <a:ext uri="{FF2B5EF4-FFF2-40B4-BE49-F238E27FC236}">
                <a16:creationId xmlns:a16="http://schemas.microsoft.com/office/drawing/2014/main" id="{3EC4ADB2-D903-238B-C358-BE26253D307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9645278" y="761745"/>
            <a:ext cx="3870250" cy="951701"/>
          </a:xfrm>
          <a:prstGeom prst="rect">
            <a:avLst/>
          </a:prstGeom>
        </p:spPr>
      </p:pic>
    </p:spTree>
    <p:extLst>
      <p:ext uri="{BB962C8B-B14F-4D97-AF65-F5344CB8AC3E}">
        <p14:creationId xmlns:p14="http://schemas.microsoft.com/office/powerpoint/2010/main" val="2854479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sp>
        <p:nvSpPr>
          <p:cNvPr id="10" name="Text Placeholder 11">
            <a:extLst>
              <a:ext uri="{FF2B5EF4-FFF2-40B4-BE49-F238E27FC236}">
                <a16:creationId xmlns:a16="http://schemas.microsoft.com/office/drawing/2014/main" id="{509127C4-3B89-A790-2D29-9DBD807B75C3}"/>
              </a:ext>
            </a:extLst>
          </p:cNvPr>
          <p:cNvSpPr>
            <a:spLocks noGrp="1"/>
          </p:cNvSpPr>
          <p:nvPr>
            <p:ph type="body" sz="quarter" idx="10" hasCustomPrompt="1"/>
          </p:nvPr>
        </p:nvSpPr>
        <p:spPr>
          <a:xfrm>
            <a:off x="12193588" y="2295353"/>
            <a:ext cx="6743033" cy="795282"/>
          </a:xfrm>
        </p:spPr>
        <p:txBody>
          <a:bodyPr/>
          <a:lstStyle>
            <a:lvl1pPr marL="742950" indent="-742950">
              <a:buClr>
                <a:schemeClr val="accent1"/>
              </a:buClr>
              <a:buSzPct val="80000"/>
              <a:buFont typeface="+mj-lt"/>
              <a:buAutoNum type="arabicPeriod"/>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 name="Title Placeholder 1">
            <a:extLst>
              <a:ext uri="{FF2B5EF4-FFF2-40B4-BE49-F238E27FC236}">
                <a16:creationId xmlns:a16="http://schemas.microsoft.com/office/drawing/2014/main" id="{D6DC3F91-F649-1786-96C6-5C3E6E466F6A}"/>
              </a:ext>
            </a:extLst>
          </p:cNvPr>
          <p:cNvSpPr>
            <a:spLocks noGrp="1"/>
          </p:cNvSpPr>
          <p:nvPr>
            <p:ph type="title" hasCustomPrompt="1"/>
          </p:nvPr>
        </p:nvSpPr>
        <p:spPr>
          <a:xfrm>
            <a:off x="936770" y="5943911"/>
            <a:ext cx="5406880" cy="1421928"/>
          </a:xfrm>
          <a:prstGeom prst="rect">
            <a:avLst/>
          </a:prstGeom>
        </p:spPr>
        <p:txBody>
          <a:bodyPr vert="horz" wrap="square" lIns="0" tIns="0" rIns="0" bIns="91440" rtlCol="0" anchor="t">
            <a:spAutoFit/>
          </a:bodyPr>
          <a:lstStyle>
            <a:lvl1pPr>
              <a:defRPr sz="9600">
                <a:solidFill>
                  <a:schemeClr val="accent4"/>
                </a:solidFill>
              </a:defRPr>
            </a:lvl1pPr>
          </a:lstStyle>
          <a:p>
            <a:r>
              <a:rPr lang="en-US"/>
              <a:t>Agenda</a:t>
            </a:r>
          </a:p>
        </p:txBody>
      </p:sp>
      <p:sp>
        <p:nvSpPr>
          <p:cNvPr id="5" name="Text Placeholder 11">
            <a:extLst>
              <a:ext uri="{FF2B5EF4-FFF2-40B4-BE49-F238E27FC236}">
                <a16:creationId xmlns:a16="http://schemas.microsoft.com/office/drawing/2014/main" id="{1F4068FA-5D87-AFEF-E5F5-9F3D396E0426}"/>
              </a:ext>
            </a:extLst>
          </p:cNvPr>
          <p:cNvSpPr>
            <a:spLocks noGrp="1"/>
          </p:cNvSpPr>
          <p:nvPr>
            <p:ph type="body" sz="quarter" idx="15" hasCustomPrompt="1"/>
          </p:nvPr>
        </p:nvSpPr>
        <p:spPr>
          <a:xfrm>
            <a:off x="12193588" y="3880105"/>
            <a:ext cx="6743033" cy="795282"/>
          </a:xfrm>
        </p:spPr>
        <p:txBody>
          <a:bodyPr/>
          <a:lstStyle>
            <a:lvl1pPr marL="742950" indent="-742950">
              <a:buClr>
                <a:schemeClr val="accent1"/>
              </a:buClr>
              <a:buSzPct val="80000"/>
              <a:buFont typeface="+mj-lt"/>
              <a:buAutoNum type="arabicPeriod" startAt="2"/>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
        <p:nvSpPr>
          <p:cNvPr id="8" name="Text Placeholder 11">
            <a:extLst>
              <a:ext uri="{FF2B5EF4-FFF2-40B4-BE49-F238E27FC236}">
                <a16:creationId xmlns:a16="http://schemas.microsoft.com/office/drawing/2014/main" id="{777D28B8-6E19-D728-F06C-AF6CAB500DC5}"/>
              </a:ext>
            </a:extLst>
          </p:cNvPr>
          <p:cNvSpPr>
            <a:spLocks noGrp="1"/>
          </p:cNvSpPr>
          <p:nvPr>
            <p:ph type="body" sz="quarter" idx="16" hasCustomPrompt="1"/>
          </p:nvPr>
        </p:nvSpPr>
        <p:spPr>
          <a:xfrm>
            <a:off x="12193588" y="5464857"/>
            <a:ext cx="6743033" cy="795282"/>
          </a:xfrm>
        </p:spPr>
        <p:txBody>
          <a:bodyPr/>
          <a:lstStyle>
            <a:lvl1pPr marL="742950" indent="-742950">
              <a:buClr>
                <a:schemeClr val="accent1"/>
              </a:buClr>
              <a:buSzPct val="80000"/>
              <a:buFont typeface="+mj-lt"/>
              <a:buAutoNum type="arabicPeriod" startAt="3"/>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
        <p:nvSpPr>
          <p:cNvPr id="12" name="Text Placeholder 11">
            <a:extLst>
              <a:ext uri="{FF2B5EF4-FFF2-40B4-BE49-F238E27FC236}">
                <a16:creationId xmlns:a16="http://schemas.microsoft.com/office/drawing/2014/main" id="{FD2B25A8-8F5C-9825-3E5A-72E83FCEF3EB}"/>
              </a:ext>
            </a:extLst>
          </p:cNvPr>
          <p:cNvSpPr>
            <a:spLocks noGrp="1"/>
          </p:cNvSpPr>
          <p:nvPr>
            <p:ph type="body" sz="quarter" idx="17" hasCustomPrompt="1"/>
          </p:nvPr>
        </p:nvSpPr>
        <p:spPr>
          <a:xfrm>
            <a:off x="12193588" y="7049609"/>
            <a:ext cx="6743033" cy="795282"/>
          </a:xfrm>
        </p:spPr>
        <p:txBody>
          <a:bodyPr/>
          <a:lstStyle>
            <a:lvl1pPr marL="742950" indent="-742950">
              <a:buClr>
                <a:schemeClr val="accent1"/>
              </a:buClr>
              <a:buSzPct val="80000"/>
              <a:buFont typeface="+mj-lt"/>
              <a:buAutoNum type="arabicPeriod" startAt="4"/>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
        <p:nvSpPr>
          <p:cNvPr id="13" name="Text Placeholder 11">
            <a:extLst>
              <a:ext uri="{FF2B5EF4-FFF2-40B4-BE49-F238E27FC236}">
                <a16:creationId xmlns:a16="http://schemas.microsoft.com/office/drawing/2014/main" id="{CEC3CB4C-BDC4-FBB8-F5CB-C4D29C12D4FD}"/>
              </a:ext>
            </a:extLst>
          </p:cNvPr>
          <p:cNvSpPr>
            <a:spLocks noGrp="1"/>
          </p:cNvSpPr>
          <p:nvPr>
            <p:ph type="body" sz="quarter" idx="18" hasCustomPrompt="1"/>
          </p:nvPr>
        </p:nvSpPr>
        <p:spPr>
          <a:xfrm>
            <a:off x="12193588" y="8634361"/>
            <a:ext cx="6743033" cy="795282"/>
          </a:xfrm>
        </p:spPr>
        <p:txBody>
          <a:bodyPr/>
          <a:lstStyle>
            <a:lvl1pPr marL="742950" indent="-742950">
              <a:buClr>
                <a:schemeClr val="accent1"/>
              </a:buClr>
              <a:buSzPct val="80000"/>
              <a:buFont typeface="+mj-lt"/>
              <a:buAutoNum type="arabicPeriod" startAt="5"/>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
        <p:nvSpPr>
          <p:cNvPr id="14" name="Text Placeholder 11">
            <a:extLst>
              <a:ext uri="{FF2B5EF4-FFF2-40B4-BE49-F238E27FC236}">
                <a16:creationId xmlns:a16="http://schemas.microsoft.com/office/drawing/2014/main" id="{4846F4D3-CDF4-4A93-6F2D-3F8D63261E57}"/>
              </a:ext>
            </a:extLst>
          </p:cNvPr>
          <p:cNvSpPr>
            <a:spLocks noGrp="1"/>
          </p:cNvSpPr>
          <p:nvPr>
            <p:ph type="body" sz="quarter" idx="19" hasCustomPrompt="1"/>
          </p:nvPr>
        </p:nvSpPr>
        <p:spPr>
          <a:xfrm>
            <a:off x="12193588" y="10219115"/>
            <a:ext cx="6743033" cy="795282"/>
          </a:xfrm>
        </p:spPr>
        <p:txBody>
          <a:bodyPr/>
          <a:lstStyle>
            <a:lvl1pPr marL="742950" indent="-742950">
              <a:buClr>
                <a:schemeClr val="accent1"/>
              </a:buClr>
              <a:buSzPct val="80000"/>
              <a:buFont typeface="+mj-lt"/>
              <a:buAutoNum type="arabicPeriod" startAt="6"/>
              <a:defRPr sz="4400" b="1">
                <a:solidFill>
                  <a:schemeClr val="bg2"/>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Agenda item</a:t>
            </a:r>
          </a:p>
        </p:txBody>
      </p:sp>
    </p:spTree>
    <p:extLst>
      <p:ext uri="{BB962C8B-B14F-4D97-AF65-F5344CB8AC3E}">
        <p14:creationId xmlns:p14="http://schemas.microsoft.com/office/powerpoint/2010/main" val="2746524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divider slide">
    <p:bg>
      <p:bgPr>
        <a:solidFill>
          <a:schemeClr val="tx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4E9E35-2B65-9F7B-5A60-3A1C69B80EF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24385585" cy="13716891"/>
          </a:xfrm>
          <a:prstGeom prst="rect">
            <a:avLst/>
          </a:prstGeom>
        </p:spPr>
      </p:pic>
      <p:pic>
        <p:nvPicPr>
          <p:cNvPr id="24" name="Picture 23">
            <a:extLst>
              <a:ext uri="{FF2B5EF4-FFF2-40B4-BE49-F238E27FC236}">
                <a16:creationId xmlns:a16="http://schemas.microsoft.com/office/drawing/2014/main" id="{F99B9AEF-0A53-9EF2-7D94-5C1969F643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4385584" cy="13716891"/>
          </a:xfrm>
          <a:prstGeom prst="rect">
            <a:avLst/>
          </a:prstGeom>
        </p:spPr>
      </p:pic>
      <p:sp>
        <p:nvSpPr>
          <p:cNvPr id="26" name="Freeform 25">
            <a:extLst>
              <a:ext uri="{FF2B5EF4-FFF2-40B4-BE49-F238E27FC236}">
                <a16:creationId xmlns:a16="http://schemas.microsoft.com/office/drawing/2014/main" id="{DC2323FA-DFF7-1225-FD2D-DAB3675E67F3}"/>
              </a:ext>
            </a:extLst>
          </p:cNvPr>
          <p:cNvSpPr/>
          <p:nvPr userDrawn="1"/>
        </p:nvSpPr>
        <p:spPr>
          <a:xfrm>
            <a:off x="14251867" y="-891"/>
            <a:ext cx="22140969" cy="13716000"/>
          </a:xfrm>
          <a:custGeom>
            <a:avLst/>
            <a:gdLst>
              <a:gd name="connsiteX0" fmla="*/ 22140965 w 22140969"/>
              <a:gd name="connsiteY0" fmla="*/ 285 h 13716000"/>
              <a:gd name="connsiteX1" fmla="*/ 22140969 w 22140969"/>
              <a:gd name="connsiteY1" fmla="*/ 285 h 13716000"/>
              <a:gd name="connsiteX2" fmla="*/ 22140969 w 22140969"/>
              <a:gd name="connsiteY2" fmla="*/ 13716000 h 13716000"/>
              <a:gd name="connsiteX3" fmla="*/ 22140965 w 22140969"/>
              <a:gd name="connsiteY3" fmla="*/ 13716000 h 13716000"/>
              <a:gd name="connsiteX4" fmla="*/ 3946305 w 22140969"/>
              <a:gd name="connsiteY4" fmla="*/ 0 h 13716000"/>
              <a:gd name="connsiteX5" fmla="*/ 8019539 w 22140969"/>
              <a:gd name="connsiteY5" fmla="*/ 0 h 13716000"/>
              <a:gd name="connsiteX6" fmla="*/ 8019539 w 22140969"/>
              <a:gd name="connsiteY6" fmla="*/ 285 h 13716000"/>
              <a:gd name="connsiteX7" fmla="*/ 10133713 w 22140969"/>
              <a:gd name="connsiteY7" fmla="*/ 285 h 13716000"/>
              <a:gd name="connsiteX8" fmla="*/ 10133713 w 22140969"/>
              <a:gd name="connsiteY8" fmla="*/ 13716000 h 13716000"/>
              <a:gd name="connsiteX9" fmla="*/ 3780165 w 22140969"/>
              <a:gd name="connsiteY9" fmla="*/ 13716000 h 13716000"/>
              <a:gd name="connsiteX10" fmla="*/ 3471725 w 22140969"/>
              <a:gd name="connsiteY10" fmla="*/ 13514003 h 13716000"/>
              <a:gd name="connsiteX11" fmla="*/ 145 w 22140969"/>
              <a:gd name="connsiteY11" fmla="*/ 6859829 h 13716000"/>
              <a:gd name="connsiteX12" fmla="*/ 3875581 w 22140969"/>
              <a:gd name="connsiteY12" fmla="*/ 40474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40969" h="13716000">
                <a:moveTo>
                  <a:pt x="22140965" y="285"/>
                </a:moveTo>
                <a:lnTo>
                  <a:pt x="22140969" y="285"/>
                </a:lnTo>
                <a:lnTo>
                  <a:pt x="22140969" y="13716000"/>
                </a:lnTo>
                <a:lnTo>
                  <a:pt x="22140965" y="13716000"/>
                </a:lnTo>
                <a:close/>
                <a:moveTo>
                  <a:pt x="3946305" y="0"/>
                </a:moveTo>
                <a:lnTo>
                  <a:pt x="8019539" y="0"/>
                </a:lnTo>
                <a:lnTo>
                  <a:pt x="8019539" y="285"/>
                </a:lnTo>
                <a:lnTo>
                  <a:pt x="10133713" y="285"/>
                </a:lnTo>
                <a:lnTo>
                  <a:pt x="10133713" y="13716000"/>
                </a:lnTo>
                <a:lnTo>
                  <a:pt x="3780165" y="13716000"/>
                </a:lnTo>
                <a:lnTo>
                  <a:pt x="3471725" y="13514003"/>
                </a:lnTo>
                <a:cubicBezTo>
                  <a:pt x="1360285" y="12057696"/>
                  <a:pt x="-16314" y="9616266"/>
                  <a:pt x="145" y="6859829"/>
                </a:cubicBezTo>
                <a:cubicBezTo>
                  <a:pt x="17427" y="3965570"/>
                  <a:pt x="1566299" y="1436922"/>
                  <a:pt x="3875581" y="4047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Picture 26">
            <a:extLst>
              <a:ext uri="{FF2B5EF4-FFF2-40B4-BE49-F238E27FC236}">
                <a16:creationId xmlns:a16="http://schemas.microsoft.com/office/drawing/2014/main" id="{647BF85E-947D-ECE2-9605-E7D143F5403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579669">
            <a:off x="9271711" y="-1682268"/>
            <a:ext cx="16472468" cy="17078753"/>
          </a:xfrm>
          <a:prstGeom prst="rect">
            <a:avLst/>
          </a:prstGeom>
        </p:spPr>
      </p:pic>
      <p:sp>
        <p:nvSpPr>
          <p:cNvPr id="28" name="Picture Placeholder 1">
            <a:extLst>
              <a:ext uri="{FF2B5EF4-FFF2-40B4-BE49-F238E27FC236}">
                <a16:creationId xmlns:a16="http://schemas.microsoft.com/office/drawing/2014/main" id="{60825668-0C1C-4662-0C1F-499D6E127F3E}"/>
              </a:ext>
            </a:extLst>
          </p:cNvPr>
          <p:cNvSpPr>
            <a:spLocks noGrp="1"/>
          </p:cNvSpPr>
          <p:nvPr>
            <p:ph type="pic" sz="quarter" idx="13"/>
          </p:nvPr>
        </p:nvSpPr>
        <p:spPr>
          <a:xfrm>
            <a:off x="14214764" y="0"/>
            <a:ext cx="10183091" cy="13716000"/>
          </a:xfrm>
          <a:custGeom>
            <a:avLst/>
            <a:gdLst>
              <a:gd name="connsiteX0" fmla="*/ 3946306 w 10133714"/>
              <a:gd name="connsiteY0" fmla="*/ 0 h 13716000"/>
              <a:gd name="connsiteX1" fmla="*/ 8019540 w 10133714"/>
              <a:gd name="connsiteY1" fmla="*/ 0 h 13716000"/>
              <a:gd name="connsiteX2" fmla="*/ 8019540 w 10133714"/>
              <a:gd name="connsiteY2" fmla="*/ 285 h 13716000"/>
              <a:gd name="connsiteX3" fmla="*/ 10133714 w 10133714"/>
              <a:gd name="connsiteY3" fmla="*/ 285 h 13716000"/>
              <a:gd name="connsiteX4" fmla="*/ 10133714 w 10133714"/>
              <a:gd name="connsiteY4" fmla="*/ 13716000 h 13716000"/>
              <a:gd name="connsiteX5" fmla="*/ 3780166 w 10133714"/>
              <a:gd name="connsiteY5" fmla="*/ 13716000 h 13716000"/>
              <a:gd name="connsiteX6" fmla="*/ 3471726 w 10133714"/>
              <a:gd name="connsiteY6" fmla="*/ 13514003 h 13716000"/>
              <a:gd name="connsiteX7" fmla="*/ 146 w 10133714"/>
              <a:gd name="connsiteY7" fmla="*/ 6859829 h 13716000"/>
              <a:gd name="connsiteX8" fmla="*/ 3875582 w 10133714"/>
              <a:gd name="connsiteY8" fmla="*/ 40474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714" h="13716000">
                <a:moveTo>
                  <a:pt x="3946306" y="0"/>
                </a:moveTo>
                <a:lnTo>
                  <a:pt x="8019540" y="0"/>
                </a:lnTo>
                <a:lnTo>
                  <a:pt x="8019540" y="285"/>
                </a:lnTo>
                <a:lnTo>
                  <a:pt x="10133714" y="285"/>
                </a:lnTo>
                <a:lnTo>
                  <a:pt x="10133714" y="13716000"/>
                </a:lnTo>
                <a:lnTo>
                  <a:pt x="3780166" y="13716000"/>
                </a:lnTo>
                <a:lnTo>
                  <a:pt x="3471726" y="13514003"/>
                </a:lnTo>
                <a:cubicBezTo>
                  <a:pt x="1360287" y="12057696"/>
                  <a:pt x="-16313" y="9616266"/>
                  <a:pt x="146" y="6859829"/>
                </a:cubicBezTo>
                <a:cubicBezTo>
                  <a:pt x="17428" y="3965570"/>
                  <a:pt x="1566300" y="1436922"/>
                  <a:pt x="3875582" y="40474"/>
                </a:cubicBezTo>
                <a:close/>
              </a:path>
            </a:pathLst>
          </a:custGeom>
        </p:spPr>
        <p:txBody>
          <a:bodyPr wrap="square" anchor="ctr">
            <a:noAutofit/>
          </a:bodyPr>
          <a:lstStyle>
            <a:lvl1pPr marL="0" indent="0" algn="ctr">
              <a:buNone/>
              <a:defRPr/>
            </a:lvl1pPr>
          </a:lstStyle>
          <a:p>
            <a:r>
              <a:rPr lang="en-US"/>
              <a:t>Click icon to add picture</a:t>
            </a:r>
          </a:p>
        </p:txBody>
      </p:sp>
      <p:sp>
        <p:nvSpPr>
          <p:cNvPr id="30" name="TextBox 29">
            <a:extLst>
              <a:ext uri="{FF2B5EF4-FFF2-40B4-BE49-F238E27FC236}">
                <a16:creationId xmlns:a16="http://schemas.microsoft.com/office/drawing/2014/main" id="{396EA586-6BFF-198D-7DB1-8DCF723B5B25}"/>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sp>
        <p:nvSpPr>
          <p:cNvPr id="32" name="Title Placeholder 1">
            <a:extLst>
              <a:ext uri="{FF2B5EF4-FFF2-40B4-BE49-F238E27FC236}">
                <a16:creationId xmlns:a16="http://schemas.microsoft.com/office/drawing/2014/main" id="{539269DF-35E6-8105-B168-0704AA104756}"/>
              </a:ext>
            </a:extLst>
          </p:cNvPr>
          <p:cNvSpPr>
            <a:spLocks noGrp="1"/>
          </p:cNvSpPr>
          <p:nvPr>
            <p:ph type="title" hasCustomPrompt="1"/>
          </p:nvPr>
        </p:nvSpPr>
        <p:spPr>
          <a:xfrm>
            <a:off x="936770" y="6295192"/>
            <a:ext cx="8410676" cy="2751522"/>
          </a:xfrm>
          <a:prstGeom prst="rect">
            <a:avLst/>
          </a:prstGeom>
        </p:spPr>
        <p:txBody>
          <a:bodyPr vert="horz" wrap="square" lIns="0" tIns="0" rIns="0" bIns="91440" rtlCol="0" anchor="t">
            <a:spAutoFit/>
          </a:bodyPr>
          <a:lstStyle>
            <a:lvl1pPr algn="l">
              <a:defRPr sz="9600">
                <a:solidFill>
                  <a:schemeClr val="accent4"/>
                </a:solidFill>
              </a:defRPr>
            </a:lvl1pPr>
          </a:lstStyle>
          <a:p>
            <a:r>
              <a:rPr lang="en-US"/>
              <a:t>Section divider goes here</a:t>
            </a:r>
          </a:p>
        </p:txBody>
      </p:sp>
      <p:sp>
        <p:nvSpPr>
          <p:cNvPr id="33" name="Text Placeholder 11">
            <a:extLst>
              <a:ext uri="{FF2B5EF4-FFF2-40B4-BE49-F238E27FC236}">
                <a16:creationId xmlns:a16="http://schemas.microsoft.com/office/drawing/2014/main" id="{58DB76D6-429D-A117-CFA1-6A73F22428BD}"/>
              </a:ext>
            </a:extLst>
          </p:cNvPr>
          <p:cNvSpPr>
            <a:spLocks noGrp="1"/>
          </p:cNvSpPr>
          <p:nvPr>
            <p:ph type="body" sz="quarter" idx="12" hasCustomPrompt="1"/>
          </p:nvPr>
        </p:nvSpPr>
        <p:spPr>
          <a:xfrm>
            <a:off x="936769" y="5339499"/>
            <a:ext cx="8007931" cy="650691"/>
          </a:xfrm>
        </p:spPr>
        <p:txBody>
          <a:bodyPr wrap="square" anchor="t">
            <a:spAutoFit/>
          </a:bodyPr>
          <a:lstStyle>
            <a:lvl1pPr marL="0" indent="0" algn="l">
              <a:spcBef>
                <a:spcPts val="0"/>
              </a:spcBef>
              <a:buNone/>
              <a:defRPr sz="3600" b="1" i="0" spc="50" baseline="0">
                <a:solidFill>
                  <a:srgbClr val="F54A05"/>
                </a:solidFill>
                <a:latin typeface="Inter SemiBold" panose="02000503000000020004" pitchFamily="2" charset="0"/>
                <a:ea typeface="Inter SemiBold" panose="02000503000000020004" pitchFamily="2"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SUBHEADER GOES HERE</a:t>
            </a:r>
          </a:p>
        </p:txBody>
      </p:sp>
      <p:sp>
        <p:nvSpPr>
          <p:cNvPr id="34" name="Rectangle 33">
            <a:extLst>
              <a:ext uri="{FF2B5EF4-FFF2-40B4-BE49-F238E27FC236}">
                <a16:creationId xmlns:a16="http://schemas.microsoft.com/office/drawing/2014/main" id="{8B57E150-2797-5DEE-BA8E-3497B9F93E5E}"/>
              </a:ext>
            </a:extLst>
          </p:cNvPr>
          <p:cNvSpPr/>
          <p:nvPr userDrawn="1"/>
        </p:nvSpPr>
        <p:spPr>
          <a:xfrm>
            <a:off x="936769" y="0"/>
            <a:ext cx="2002374" cy="2503714"/>
          </a:xfrm>
          <a:prstGeom prst="rect">
            <a:avLst/>
          </a:prstGeom>
          <a:solidFill>
            <a:srgbClr val="F54A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1">
            <a:extLst>
              <a:ext uri="{FF2B5EF4-FFF2-40B4-BE49-F238E27FC236}">
                <a16:creationId xmlns:a16="http://schemas.microsoft.com/office/drawing/2014/main" id="{F4CEA382-9FCF-D552-B744-90D4FF67FF50}"/>
              </a:ext>
            </a:extLst>
          </p:cNvPr>
          <p:cNvSpPr>
            <a:spLocks noGrp="1"/>
          </p:cNvSpPr>
          <p:nvPr>
            <p:ph type="body" sz="quarter" idx="14" hasCustomPrompt="1"/>
          </p:nvPr>
        </p:nvSpPr>
        <p:spPr>
          <a:xfrm>
            <a:off x="1160469" y="1514485"/>
            <a:ext cx="1554974" cy="650691"/>
          </a:xfrm>
        </p:spPr>
        <p:txBody>
          <a:bodyPr wrap="square" anchor="t">
            <a:spAutoFit/>
          </a:bodyPr>
          <a:lstStyle>
            <a:lvl1pPr marL="0" indent="0" algn="ctr">
              <a:spcBef>
                <a:spcPts val="0"/>
              </a:spcBef>
              <a:buNone/>
              <a:defRPr sz="3600" b="1" i="0" spc="50" baseline="0">
                <a:solidFill>
                  <a:schemeClr val="bg1"/>
                </a:solidFill>
                <a:latin typeface="Inter SemiBold" panose="02000503000000020004" pitchFamily="2" charset="0"/>
                <a:ea typeface="Inter SemiBold" panose="02000503000000020004" pitchFamily="2"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01</a:t>
            </a:r>
          </a:p>
        </p:txBody>
      </p:sp>
      <p:sp>
        <p:nvSpPr>
          <p:cNvPr id="36" name="Text Placeholder 14">
            <a:extLst>
              <a:ext uri="{FF2B5EF4-FFF2-40B4-BE49-F238E27FC236}">
                <a16:creationId xmlns:a16="http://schemas.microsoft.com/office/drawing/2014/main" id="{3133D427-5F4B-DBF5-3C39-963958B64B01}"/>
              </a:ext>
            </a:extLst>
          </p:cNvPr>
          <p:cNvSpPr>
            <a:spLocks noGrp="1"/>
          </p:cNvSpPr>
          <p:nvPr>
            <p:ph type="body" sz="quarter" idx="15"/>
          </p:nvPr>
        </p:nvSpPr>
        <p:spPr>
          <a:xfrm>
            <a:off x="21378496" y="12497410"/>
            <a:ext cx="2116138" cy="506101"/>
          </a:xfrm>
          <a:blipFill>
            <a:blip r:embed="rId5">
              <a:extLst>
                <a:ext uri="{96DAC541-7B7A-43D3-8B79-37D633B846F1}">
                  <asvg:svgBlip xmlns:asvg="http://schemas.microsoft.com/office/drawing/2016/SVG/main" r:embed="rId6"/>
                </a:ext>
              </a:extLst>
            </a:blip>
            <a:srcRect/>
            <a:stretch>
              <a:fillRect l="1270" r="1270"/>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4153422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slide 2">
    <p:bg>
      <p:bgPr>
        <a:solidFill>
          <a:srgbClr val="1726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a:blip r:embed="rId2"/>
          <a:srcRect/>
          <a:stretch/>
        </p:blipFill>
        <p:spPr>
          <a:xfrm>
            <a:off x="0" y="27682"/>
            <a:ext cx="24385587" cy="13716892"/>
          </a:xfrm>
          <a:prstGeom prst="rect">
            <a:avLst/>
          </a:prstGeom>
        </p:spPr>
      </p:pic>
      <p:sp>
        <p:nvSpPr>
          <p:cNvPr id="7" name="TextBox 6">
            <a:extLst>
              <a:ext uri="{FF2B5EF4-FFF2-40B4-BE49-F238E27FC236}">
                <a16:creationId xmlns:a16="http://schemas.microsoft.com/office/drawing/2014/main" id="{BF415CB6-AF69-721A-1D6B-C92BBF4236A3}"/>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9" name="Picture 7">
            <a:extLst>
              <a:ext uri="{FF2B5EF4-FFF2-40B4-BE49-F238E27FC236}">
                <a16:creationId xmlns:a16="http://schemas.microsoft.com/office/drawing/2014/main" id="{9ABC614C-6694-46FA-F800-C544B94AC16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1355050" y="12497827"/>
            <a:ext cx="2116138" cy="520362"/>
          </a:xfrm>
          <a:prstGeom prst="rect">
            <a:avLst/>
          </a:prstGeom>
        </p:spPr>
      </p:pic>
      <p:sp>
        <p:nvSpPr>
          <p:cNvPr id="6" name="Title Placeholder 1">
            <a:extLst>
              <a:ext uri="{FF2B5EF4-FFF2-40B4-BE49-F238E27FC236}">
                <a16:creationId xmlns:a16="http://schemas.microsoft.com/office/drawing/2014/main" id="{1E011E1D-508F-6EAA-DC44-4031A23B0FC8}"/>
              </a:ext>
            </a:extLst>
          </p:cNvPr>
          <p:cNvSpPr>
            <a:spLocks noGrp="1"/>
          </p:cNvSpPr>
          <p:nvPr>
            <p:ph type="title" hasCustomPrompt="1"/>
          </p:nvPr>
        </p:nvSpPr>
        <p:spPr>
          <a:xfrm>
            <a:off x="936770" y="6295192"/>
            <a:ext cx="18563342" cy="1421928"/>
          </a:xfrm>
          <a:prstGeom prst="rect">
            <a:avLst/>
          </a:prstGeom>
        </p:spPr>
        <p:txBody>
          <a:bodyPr vert="horz" wrap="square" lIns="0" tIns="0" rIns="0" bIns="91440" rtlCol="0" anchor="t">
            <a:spAutoFit/>
          </a:bodyPr>
          <a:lstStyle>
            <a:lvl1pPr algn="l">
              <a:defRPr sz="9600">
                <a:solidFill>
                  <a:schemeClr val="accent4"/>
                </a:solidFill>
              </a:defRPr>
            </a:lvl1pPr>
          </a:lstStyle>
          <a:p>
            <a:r>
              <a:rPr lang="en-US"/>
              <a:t>Section divider goes here</a:t>
            </a:r>
          </a:p>
        </p:txBody>
      </p:sp>
      <p:sp>
        <p:nvSpPr>
          <p:cNvPr id="8" name="Text Placeholder 11">
            <a:extLst>
              <a:ext uri="{FF2B5EF4-FFF2-40B4-BE49-F238E27FC236}">
                <a16:creationId xmlns:a16="http://schemas.microsoft.com/office/drawing/2014/main" id="{C806D9FA-52BC-6E7E-06B5-892B41297F49}"/>
              </a:ext>
            </a:extLst>
          </p:cNvPr>
          <p:cNvSpPr>
            <a:spLocks noGrp="1"/>
          </p:cNvSpPr>
          <p:nvPr>
            <p:ph type="body" sz="quarter" idx="12" hasCustomPrompt="1"/>
          </p:nvPr>
        </p:nvSpPr>
        <p:spPr>
          <a:xfrm>
            <a:off x="936769" y="5339499"/>
            <a:ext cx="8007931" cy="650691"/>
          </a:xfrm>
        </p:spPr>
        <p:txBody>
          <a:bodyPr wrap="square" anchor="t">
            <a:spAutoFit/>
          </a:bodyPr>
          <a:lstStyle>
            <a:lvl1pPr marL="0" indent="0" algn="l">
              <a:spcBef>
                <a:spcPts val="0"/>
              </a:spcBef>
              <a:buNone/>
              <a:defRPr sz="3600" b="1" i="0" spc="50" baseline="0">
                <a:solidFill>
                  <a:srgbClr val="F54A05"/>
                </a:solidFill>
                <a:latin typeface="Inter SemiBold" panose="02000503000000020004" pitchFamily="2" charset="0"/>
                <a:ea typeface="Inter SemiBold" panose="02000503000000020004" pitchFamily="2"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SUBHEADER GOES HERE</a:t>
            </a:r>
          </a:p>
        </p:txBody>
      </p:sp>
      <p:sp>
        <p:nvSpPr>
          <p:cNvPr id="10" name="Rectangle 9">
            <a:extLst>
              <a:ext uri="{FF2B5EF4-FFF2-40B4-BE49-F238E27FC236}">
                <a16:creationId xmlns:a16="http://schemas.microsoft.com/office/drawing/2014/main" id="{1030AD0C-7C77-3248-8DFF-B165C977BDF0}"/>
              </a:ext>
            </a:extLst>
          </p:cNvPr>
          <p:cNvSpPr/>
          <p:nvPr userDrawn="1"/>
        </p:nvSpPr>
        <p:spPr>
          <a:xfrm>
            <a:off x="936769" y="0"/>
            <a:ext cx="2002374" cy="2503714"/>
          </a:xfrm>
          <a:prstGeom prst="rect">
            <a:avLst/>
          </a:prstGeom>
          <a:solidFill>
            <a:srgbClr val="F54A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1">
            <a:extLst>
              <a:ext uri="{FF2B5EF4-FFF2-40B4-BE49-F238E27FC236}">
                <a16:creationId xmlns:a16="http://schemas.microsoft.com/office/drawing/2014/main" id="{8FF55744-EBB1-01ED-D9CF-798A1FD01B00}"/>
              </a:ext>
            </a:extLst>
          </p:cNvPr>
          <p:cNvSpPr>
            <a:spLocks noGrp="1"/>
          </p:cNvSpPr>
          <p:nvPr>
            <p:ph type="body" sz="quarter" idx="14" hasCustomPrompt="1"/>
          </p:nvPr>
        </p:nvSpPr>
        <p:spPr>
          <a:xfrm>
            <a:off x="1160469" y="1514485"/>
            <a:ext cx="1554974" cy="650691"/>
          </a:xfrm>
        </p:spPr>
        <p:txBody>
          <a:bodyPr wrap="square" anchor="t">
            <a:spAutoFit/>
          </a:bodyPr>
          <a:lstStyle>
            <a:lvl1pPr marL="0" indent="0" algn="ctr">
              <a:spcBef>
                <a:spcPts val="0"/>
              </a:spcBef>
              <a:buNone/>
              <a:defRPr sz="3600" b="1" i="0" spc="50" baseline="0">
                <a:solidFill>
                  <a:schemeClr val="bg1"/>
                </a:solidFill>
                <a:latin typeface="Inter SemiBold" panose="02000503000000020004" pitchFamily="2" charset="0"/>
                <a:ea typeface="Inter SemiBold" panose="02000503000000020004" pitchFamily="2" charset="0"/>
              </a:defRPr>
            </a:lvl1pPr>
            <a:lvl2pPr>
              <a:defRPr b="0" i="0">
                <a:latin typeface="Aeonik" panose="020B0503030300000000" pitchFamily="34" charset="0"/>
              </a:defRPr>
            </a:lvl2pPr>
            <a:lvl3pPr>
              <a:defRPr b="0" i="0">
                <a:latin typeface="Aeonik" panose="020B0503030300000000" pitchFamily="34" charset="0"/>
              </a:defRPr>
            </a:lvl3pPr>
            <a:lvl4pPr>
              <a:defRPr b="0" i="0">
                <a:latin typeface="Aeonik" panose="020B0503030300000000" pitchFamily="34" charset="0"/>
              </a:defRPr>
            </a:lvl4pPr>
            <a:lvl5pPr>
              <a:defRPr b="0" i="0">
                <a:latin typeface="Aeonik" panose="020B0503030300000000" pitchFamily="34" charset="0"/>
              </a:defRPr>
            </a:lvl5pPr>
          </a:lstStyle>
          <a:p>
            <a:pPr lvl="0"/>
            <a:r>
              <a:rPr lang="en-US"/>
              <a:t>01</a:t>
            </a:r>
          </a:p>
        </p:txBody>
      </p:sp>
    </p:spTree>
    <p:extLst>
      <p:ext uri="{BB962C8B-B14F-4D97-AF65-F5344CB8AC3E}">
        <p14:creationId xmlns:p14="http://schemas.microsoft.com/office/powerpoint/2010/main" val="1104039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tement slide">
    <p:bg>
      <p:bgPr>
        <a:solidFill>
          <a:schemeClr val="tx1"/>
        </a:solidFill>
        <a:effectLst/>
      </p:bgPr>
    </p:bg>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5" name="Title Placeholder 1">
            <a:extLst>
              <a:ext uri="{FF2B5EF4-FFF2-40B4-BE49-F238E27FC236}">
                <a16:creationId xmlns:a16="http://schemas.microsoft.com/office/drawing/2014/main" id="{271A8FC4-91F9-A979-D6EB-B67259892453}"/>
              </a:ext>
            </a:extLst>
          </p:cNvPr>
          <p:cNvSpPr>
            <a:spLocks noGrp="1"/>
          </p:cNvSpPr>
          <p:nvPr>
            <p:ph type="title" hasCustomPrompt="1"/>
          </p:nvPr>
        </p:nvSpPr>
        <p:spPr>
          <a:xfrm>
            <a:off x="915836" y="5339364"/>
            <a:ext cx="18563342" cy="2751522"/>
          </a:xfrm>
          <a:prstGeom prst="rect">
            <a:avLst/>
          </a:prstGeom>
        </p:spPr>
        <p:txBody>
          <a:bodyPr vert="horz" wrap="square" lIns="0" tIns="0" rIns="0" bIns="91440" rtlCol="0" anchor="t">
            <a:spAutoFit/>
          </a:bodyPr>
          <a:lstStyle>
            <a:lvl1pPr algn="l">
              <a:defRPr sz="9600">
                <a:solidFill>
                  <a:schemeClr val="accent4"/>
                </a:solidFill>
              </a:defRPr>
            </a:lvl1pPr>
          </a:lstStyle>
          <a:p>
            <a:r>
              <a:rPr lang="en-US"/>
              <a:t>This is a statement slide and it can be one line or multiple lines.</a:t>
            </a:r>
          </a:p>
        </p:txBody>
      </p:sp>
    </p:spTree>
    <p:extLst>
      <p:ext uri="{BB962C8B-B14F-4D97-AF65-F5344CB8AC3E}">
        <p14:creationId xmlns:p14="http://schemas.microsoft.com/office/powerpoint/2010/main" val="37080599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eader with text">
    <p:bg>
      <p:bgPr>
        <a:solidFill>
          <a:schemeClr val="tx1"/>
        </a:solidFill>
        <a:effectLst/>
      </p:bgPr>
    </p:bg>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 name="Title Placeholder 1">
            <a:extLst>
              <a:ext uri="{FF2B5EF4-FFF2-40B4-BE49-F238E27FC236}">
                <a16:creationId xmlns:a16="http://schemas.microsoft.com/office/drawing/2014/main" id="{D6DC3F91-F649-1786-96C6-5C3E6E466F6A}"/>
              </a:ext>
            </a:extLst>
          </p:cNvPr>
          <p:cNvSpPr>
            <a:spLocks noGrp="1"/>
          </p:cNvSpPr>
          <p:nvPr>
            <p:ph type="title" hasCustomPrompt="1"/>
          </p:nvPr>
        </p:nvSpPr>
        <p:spPr>
          <a:xfrm>
            <a:off x="936769" y="914400"/>
            <a:ext cx="22529804"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5" name="Text Placeholder 11">
            <a:extLst>
              <a:ext uri="{FF2B5EF4-FFF2-40B4-BE49-F238E27FC236}">
                <a16:creationId xmlns:a16="http://schemas.microsoft.com/office/drawing/2014/main" id="{A95ACB5B-CF3F-DB3C-5699-99FE0048A6A9}"/>
              </a:ext>
            </a:extLst>
          </p:cNvPr>
          <p:cNvSpPr>
            <a:spLocks noGrp="1"/>
          </p:cNvSpPr>
          <p:nvPr>
            <p:ph type="body" sz="quarter" idx="10"/>
          </p:nvPr>
        </p:nvSpPr>
        <p:spPr>
          <a:xfrm>
            <a:off x="936625" y="4603312"/>
            <a:ext cx="22534563" cy="7468037"/>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3">
            <a:extLst>
              <a:ext uri="{FF2B5EF4-FFF2-40B4-BE49-F238E27FC236}">
                <a16:creationId xmlns:a16="http://schemas.microsoft.com/office/drawing/2014/main" id="{17CD03F0-33E3-F2D2-0CAA-1748A41DD845}"/>
              </a:ext>
            </a:extLst>
          </p:cNvPr>
          <p:cNvSpPr>
            <a:spLocks noGrp="1"/>
          </p:cNvSpPr>
          <p:nvPr>
            <p:ph type="body" sz="quarter" idx="22" hasCustomPrompt="1"/>
          </p:nvPr>
        </p:nvSpPr>
        <p:spPr>
          <a:xfrm>
            <a:off x="941384" y="3798691"/>
            <a:ext cx="22529804"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12" name="Text Placeholder 11">
            <a:extLst>
              <a:ext uri="{FF2B5EF4-FFF2-40B4-BE49-F238E27FC236}">
                <a16:creationId xmlns:a16="http://schemas.microsoft.com/office/drawing/2014/main" id="{AF1310D6-1F3F-1BD2-D698-3E3AEE4207ED}"/>
              </a:ext>
            </a:extLst>
          </p:cNvPr>
          <p:cNvSpPr>
            <a:spLocks noGrp="1"/>
          </p:cNvSpPr>
          <p:nvPr>
            <p:ph type="body" sz="quarter" idx="19" hasCustomPrompt="1"/>
          </p:nvPr>
        </p:nvSpPr>
        <p:spPr>
          <a:xfrm>
            <a:off x="936770" y="1882839"/>
            <a:ext cx="22529802"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42263358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line header with text">
    <p:bg>
      <p:bgPr>
        <a:solidFill>
          <a:schemeClr val="tx1"/>
        </a:solidFill>
        <a:effectLst/>
      </p:bgPr>
    </p:bg>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 name="Title Placeholder 1">
            <a:extLst>
              <a:ext uri="{FF2B5EF4-FFF2-40B4-BE49-F238E27FC236}">
                <a16:creationId xmlns:a16="http://schemas.microsoft.com/office/drawing/2014/main" id="{D6DC3F91-F649-1786-96C6-5C3E6E466F6A}"/>
              </a:ext>
            </a:extLst>
          </p:cNvPr>
          <p:cNvSpPr>
            <a:spLocks noGrp="1"/>
          </p:cNvSpPr>
          <p:nvPr>
            <p:ph type="title" hasCustomPrompt="1"/>
          </p:nvPr>
        </p:nvSpPr>
        <p:spPr>
          <a:xfrm>
            <a:off x="936769" y="914400"/>
            <a:ext cx="22529804" cy="1946031"/>
          </a:xfrm>
          <a:prstGeom prst="rect">
            <a:avLst/>
          </a:prstGeom>
        </p:spPr>
        <p:txBody>
          <a:bodyPr vert="horz" wrap="square" lIns="0" tIns="0" rIns="0" bIns="91440" rtlCol="0" anchor="t">
            <a:noAutofit/>
          </a:bodyPr>
          <a:lstStyle>
            <a:lvl1pPr>
              <a:defRPr>
                <a:solidFill>
                  <a:schemeClr val="accent4"/>
                </a:solidFill>
              </a:defRPr>
            </a:lvl1pPr>
          </a:lstStyle>
          <a:p>
            <a:r>
              <a:rPr lang="en-US"/>
              <a:t>Header goes here</a:t>
            </a:r>
          </a:p>
        </p:txBody>
      </p:sp>
      <p:sp>
        <p:nvSpPr>
          <p:cNvPr id="5" name="Text Placeholder 11">
            <a:extLst>
              <a:ext uri="{FF2B5EF4-FFF2-40B4-BE49-F238E27FC236}">
                <a16:creationId xmlns:a16="http://schemas.microsoft.com/office/drawing/2014/main" id="{A95ACB5B-CF3F-DB3C-5699-99FE0048A6A9}"/>
              </a:ext>
            </a:extLst>
          </p:cNvPr>
          <p:cNvSpPr>
            <a:spLocks noGrp="1"/>
          </p:cNvSpPr>
          <p:nvPr>
            <p:ph type="body" sz="quarter" idx="10"/>
          </p:nvPr>
        </p:nvSpPr>
        <p:spPr>
          <a:xfrm>
            <a:off x="936625" y="5585963"/>
            <a:ext cx="22534563" cy="6485386"/>
          </a:xfrm>
        </p:spPr>
        <p:txBody>
          <a:bodyPr/>
          <a:lstStyle>
            <a:lvl1pPr>
              <a:buClr>
                <a:schemeClr val="accent5"/>
              </a:buClr>
              <a:buSzPct val="80000"/>
              <a:defRPr>
                <a:solidFill>
                  <a:schemeClr val="bg1"/>
                </a:solidFill>
              </a:defRPr>
            </a:lvl1pPr>
            <a:lvl2pPr>
              <a:buClr>
                <a:schemeClr val="accent5"/>
              </a:buClr>
              <a:buSzPct val="80000"/>
              <a:defRPr>
                <a:solidFill>
                  <a:schemeClr val="bg1"/>
                </a:solidFill>
              </a:defRPr>
            </a:lvl2pPr>
            <a:lvl3pPr>
              <a:buClr>
                <a:schemeClr val="accent5"/>
              </a:buClr>
              <a:buSzPct val="80000"/>
              <a:defRPr>
                <a:solidFill>
                  <a:schemeClr val="bg1"/>
                </a:solidFill>
              </a:defRPr>
            </a:lvl3pPr>
            <a:lvl4pPr>
              <a:buClr>
                <a:schemeClr val="accent5"/>
              </a:buClr>
              <a:buSzPct val="80000"/>
              <a:defRPr>
                <a:solidFill>
                  <a:schemeClr val="bg1"/>
                </a:solidFill>
              </a:defRPr>
            </a:lvl4pPr>
            <a:lvl5pPr>
              <a:buClr>
                <a:schemeClr val="accent5"/>
              </a:buClr>
              <a:buSzPct val="8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3">
            <a:extLst>
              <a:ext uri="{FF2B5EF4-FFF2-40B4-BE49-F238E27FC236}">
                <a16:creationId xmlns:a16="http://schemas.microsoft.com/office/drawing/2014/main" id="{17CD03F0-33E3-F2D2-0CAA-1748A41DD845}"/>
              </a:ext>
            </a:extLst>
          </p:cNvPr>
          <p:cNvSpPr>
            <a:spLocks noGrp="1"/>
          </p:cNvSpPr>
          <p:nvPr>
            <p:ph type="body" sz="quarter" idx="22" hasCustomPrompt="1"/>
          </p:nvPr>
        </p:nvSpPr>
        <p:spPr>
          <a:xfrm>
            <a:off x="941384" y="4781341"/>
            <a:ext cx="22529804" cy="430887"/>
          </a:xfrm>
          <a:noFill/>
        </p:spPr>
        <p:txBody>
          <a:bodyPr wrap="square" lIns="0" rtlCol="0">
            <a:spAutoFit/>
          </a:bodyPr>
          <a:lstStyle>
            <a:lvl1pPr marL="0" indent="0">
              <a:buNone/>
              <a:defRPr kumimoji="0" lang="en-US" sz="2800" b="1" u="none" strike="noStrike" cap="none" spc="150" normalizeH="0" baseline="0" smtClean="0">
                <a:ln>
                  <a:noFill/>
                </a:ln>
                <a:solidFill>
                  <a:srgbClr val="F54A05"/>
                </a:solidFill>
                <a:effectLst/>
                <a:uLnTx/>
                <a:uFillTx/>
                <a:latin typeface="Inter SemiBold" panose="02000503000000020004" pitchFamily="2" charset="0"/>
                <a:ea typeface="Inter SemiBold" panose="02000503000000020004" pitchFamily="2" charset="0"/>
              </a:defRPr>
            </a:lvl1pPr>
            <a:lvl2pPr>
              <a:defRPr lang="en-US" sz="1800" smtClean="0">
                <a:solidFill>
                  <a:schemeClr val="tx1"/>
                </a:solidFill>
                <a:latin typeface="+mn-lt"/>
                <a:ea typeface="+mn-ea"/>
              </a:defRPr>
            </a:lvl2pPr>
            <a:lvl3pPr>
              <a:defRPr lang="en-US" sz="1800" smtClean="0">
                <a:solidFill>
                  <a:schemeClr val="tx1"/>
                </a:solidFill>
                <a:latin typeface="+mn-lt"/>
                <a:ea typeface="+mn-ea"/>
              </a:defRPr>
            </a:lvl3pPr>
            <a:lvl4pPr>
              <a:defRPr lang="en-US" sz="1800" smtClean="0">
                <a:solidFill>
                  <a:schemeClr val="tx1"/>
                </a:solidFill>
                <a:latin typeface="+mn-lt"/>
                <a:ea typeface="+mn-ea"/>
              </a:defRPr>
            </a:lvl4pPr>
            <a:lvl5pPr>
              <a:defRPr lang="en-US" sz="1800">
                <a:solidFill>
                  <a:schemeClr val="tx1"/>
                </a:solidFill>
                <a:latin typeface="+mn-lt"/>
                <a:ea typeface="+mn-ea"/>
              </a:defRPr>
            </a:lvl5pPr>
          </a:lstStyle>
          <a:p>
            <a:pPr marL="457200" marR="0" lvl="0" indent="-457200" defTabSz="457200" fontAlgn="auto">
              <a:lnSpc>
                <a:spcPct val="100000"/>
              </a:lnSpc>
              <a:spcBef>
                <a:spcPts val="0"/>
              </a:spcBef>
              <a:spcAft>
                <a:spcPts val="0"/>
              </a:spcAft>
              <a:buClrTx/>
              <a:buSzTx/>
              <a:tabLst/>
            </a:pPr>
            <a:r>
              <a:rPr lang="en-US"/>
              <a:t>PARAGRAPH HEADER</a:t>
            </a:r>
          </a:p>
        </p:txBody>
      </p:sp>
      <p:sp>
        <p:nvSpPr>
          <p:cNvPr id="12" name="Text Placeholder 11">
            <a:extLst>
              <a:ext uri="{FF2B5EF4-FFF2-40B4-BE49-F238E27FC236}">
                <a16:creationId xmlns:a16="http://schemas.microsoft.com/office/drawing/2014/main" id="{AF1310D6-1F3F-1BD2-D698-3E3AEE4207ED}"/>
              </a:ext>
            </a:extLst>
          </p:cNvPr>
          <p:cNvSpPr>
            <a:spLocks noGrp="1"/>
          </p:cNvSpPr>
          <p:nvPr>
            <p:ph type="body" sz="quarter" idx="19" hasCustomPrompt="1"/>
          </p:nvPr>
        </p:nvSpPr>
        <p:spPr>
          <a:xfrm>
            <a:off x="936770" y="2842043"/>
            <a:ext cx="22529802"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10486101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 with horizontal image">
    <p:bg>
      <p:bgPr>
        <a:solidFill>
          <a:schemeClr val="tx1"/>
        </a:solidFill>
        <a:effectLst/>
      </p:bgPr>
    </p:bg>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48E9533C-C4A4-FF70-7BBA-0BA79EFA1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258" t="74447"/>
          <a:stretch/>
        </p:blipFill>
        <p:spPr>
          <a:xfrm>
            <a:off x="0" y="9841832"/>
            <a:ext cx="24387175" cy="3862901"/>
          </a:xfrm>
          <a:prstGeom prst="rect">
            <a:avLst/>
          </a:prstGeom>
        </p:spPr>
      </p:pic>
      <p:pic>
        <p:nvPicPr>
          <p:cNvPr id="4" name="Picture 3">
            <a:extLst>
              <a:ext uri="{FF2B5EF4-FFF2-40B4-BE49-F238E27FC236}">
                <a16:creationId xmlns:a16="http://schemas.microsoft.com/office/drawing/2014/main" id="{54747B68-D47A-159F-62D4-D496FD6FA2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64222"/>
          <a:stretch/>
        </p:blipFill>
        <p:spPr>
          <a:xfrm>
            <a:off x="0" y="0"/>
            <a:ext cx="24340508" cy="4898571"/>
          </a:xfrm>
          <a:prstGeom prst="rect">
            <a:avLst/>
          </a:prstGeom>
        </p:spPr>
      </p:pic>
      <p:sp>
        <p:nvSpPr>
          <p:cNvPr id="6" name="TextBox 5">
            <a:extLst>
              <a:ext uri="{FF2B5EF4-FFF2-40B4-BE49-F238E27FC236}">
                <a16:creationId xmlns:a16="http://schemas.microsoft.com/office/drawing/2014/main" id="{41821DD9-4A34-44F4-57BF-6553F4A5510C}"/>
              </a:ext>
            </a:extLst>
          </p:cNvPr>
          <p:cNvSpPr txBox="1"/>
          <p:nvPr userDrawn="1"/>
        </p:nvSpPr>
        <p:spPr>
          <a:xfrm>
            <a:off x="915836" y="12566165"/>
            <a:ext cx="6200162" cy="276999"/>
          </a:xfrm>
          <a:prstGeom prst="rect">
            <a:avLst/>
          </a:prstGeom>
          <a:noFill/>
        </p:spPr>
        <p:txBody>
          <a:bodyPr wrap="square" lIns="0" tIns="0" rIns="0" bIns="0" rtlCol="0" anchor="b">
            <a:spAutoFit/>
          </a:bodyPr>
          <a:lstStyle/>
          <a:p>
            <a:r>
              <a:rPr lang="en-US">
                <a:solidFill>
                  <a:schemeClr val="bg1"/>
                </a:solidFill>
              </a:rPr>
              <a:t>Neudesic, an IBM company © 2024</a:t>
            </a:r>
          </a:p>
        </p:txBody>
      </p:sp>
      <p:pic>
        <p:nvPicPr>
          <p:cNvPr id="11" name="Picture 7">
            <a:extLst>
              <a:ext uri="{FF2B5EF4-FFF2-40B4-BE49-F238E27FC236}">
                <a16:creationId xmlns:a16="http://schemas.microsoft.com/office/drawing/2014/main" id="{19C8514B-19DA-CA2A-D56A-BBD04ED25293}"/>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1355050" y="12497827"/>
            <a:ext cx="2116138" cy="520362"/>
          </a:xfrm>
          <a:prstGeom prst="rect">
            <a:avLst/>
          </a:prstGeom>
        </p:spPr>
      </p:pic>
      <p:sp>
        <p:nvSpPr>
          <p:cNvPr id="2" name="Title Placeholder 1">
            <a:extLst>
              <a:ext uri="{FF2B5EF4-FFF2-40B4-BE49-F238E27FC236}">
                <a16:creationId xmlns:a16="http://schemas.microsoft.com/office/drawing/2014/main" id="{D6DC3F91-F649-1786-96C6-5C3E6E466F6A}"/>
              </a:ext>
            </a:extLst>
          </p:cNvPr>
          <p:cNvSpPr>
            <a:spLocks noGrp="1"/>
          </p:cNvSpPr>
          <p:nvPr>
            <p:ph type="title" hasCustomPrompt="1"/>
          </p:nvPr>
        </p:nvSpPr>
        <p:spPr>
          <a:xfrm>
            <a:off x="936769" y="914400"/>
            <a:ext cx="22534419" cy="1006429"/>
          </a:xfrm>
          <a:prstGeom prst="rect">
            <a:avLst/>
          </a:prstGeom>
        </p:spPr>
        <p:txBody>
          <a:bodyPr vert="horz" wrap="square" lIns="0" tIns="0" rIns="0" bIns="91440" rtlCol="0" anchor="t">
            <a:spAutoFit/>
          </a:bodyPr>
          <a:lstStyle>
            <a:lvl1pPr>
              <a:defRPr>
                <a:solidFill>
                  <a:schemeClr val="accent4"/>
                </a:solidFill>
              </a:defRPr>
            </a:lvl1pPr>
          </a:lstStyle>
          <a:p>
            <a:r>
              <a:rPr lang="en-US"/>
              <a:t>Header goes here</a:t>
            </a:r>
          </a:p>
        </p:txBody>
      </p:sp>
      <p:sp>
        <p:nvSpPr>
          <p:cNvPr id="8" name="Picture Placeholder 7">
            <a:extLst>
              <a:ext uri="{FF2B5EF4-FFF2-40B4-BE49-F238E27FC236}">
                <a16:creationId xmlns:a16="http://schemas.microsoft.com/office/drawing/2014/main" id="{698C35F8-FD94-F789-0A04-1CFCEB9128E3}"/>
              </a:ext>
            </a:extLst>
          </p:cNvPr>
          <p:cNvSpPr>
            <a:spLocks noGrp="1"/>
          </p:cNvSpPr>
          <p:nvPr>
            <p:ph type="pic" sz="quarter" idx="15" hasCustomPrompt="1"/>
          </p:nvPr>
        </p:nvSpPr>
        <p:spPr>
          <a:xfrm>
            <a:off x="936625" y="3367088"/>
            <a:ext cx="22534563" cy="8269170"/>
          </a:xfrm>
          <a:prstGeom prst="roundRect">
            <a:avLst>
              <a:gd name="adj" fmla="val 1839"/>
            </a:avLst>
          </a:prstGeom>
        </p:spPr>
        <p:txBody>
          <a:bodyPr anchor="ctr">
            <a:noAutofit/>
          </a:bodyPr>
          <a:lstStyle>
            <a:lvl1pPr marL="0" indent="0" algn="ctr">
              <a:buNone/>
              <a:defRPr/>
            </a:lvl1pPr>
          </a:lstStyle>
          <a:p>
            <a:r>
              <a:rPr lang="en-US"/>
              <a:t>Insert picture here</a:t>
            </a:r>
          </a:p>
        </p:txBody>
      </p:sp>
      <p:sp>
        <p:nvSpPr>
          <p:cNvPr id="5" name="Text Placeholder 11">
            <a:extLst>
              <a:ext uri="{FF2B5EF4-FFF2-40B4-BE49-F238E27FC236}">
                <a16:creationId xmlns:a16="http://schemas.microsoft.com/office/drawing/2014/main" id="{7CE99E38-C5E1-373C-C794-9937CA7BBB9A}"/>
              </a:ext>
            </a:extLst>
          </p:cNvPr>
          <p:cNvSpPr>
            <a:spLocks noGrp="1"/>
          </p:cNvSpPr>
          <p:nvPr>
            <p:ph type="body" sz="quarter" idx="19" hasCustomPrompt="1"/>
          </p:nvPr>
        </p:nvSpPr>
        <p:spPr>
          <a:xfrm>
            <a:off x="936770" y="1882839"/>
            <a:ext cx="22534417" cy="795282"/>
          </a:xfrm>
        </p:spPr>
        <p:txBody>
          <a:bodyPr vert="horz" wrap="square" lIns="0" tIns="0" rIns="0" bIns="0" rtlCol="0">
            <a:spAutoFit/>
          </a:bodyPr>
          <a:lstStyle>
            <a:lvl1pPr marL="0" indent="0">
              <a:buNone/>
              <a:defRPr lang="en-US" sz="4400" dirty="0">
                <a:solidFill>
                  <a:schemeClr val="bg1"/>
                </a:solidFill>
                <a:latin typeface="Inter" panose="02000503000000020004" pitchFamily="2" charset="0"/>
                <a:ea typeface="Inter" panose="02000503000000020004" pitchFamily="2" charset="0"/>
                <a:cs typeface="Open Sans" pitchFamily="2" charset="0"/>
              </a:defRPr>
            </a:lvl1pPr>
          </a:lstStyle>
          <a:p>
            <a:pPr marL="457200" lvl="0" indent="-457200">
              <a:spcBef>
                <a:spcPts val="0"/>
              </a:spcBef>
            </a:pPr>
            <a:r>
              <a:rPr lang="en-US"/>
              <a:t>Subheader goes here</a:t>
            </a:r>
          </a:p>
        </p:txBody>
      </p:sp>
    </p:spTree>
    <p:extLst>
      <p:ext uri="{BB962C8B-B14F-4D97-AF65-F5344CB8AC3E}">
        <p14:creationId xmlns:p14="http://schemas.microsoft.com/office/powerpoint/2010/main" val="22645652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6769" y="914400"/>
            <a:ext cx="21715413" cy="828675"/>
          </a:xfrm>
          <a:prstGeom prst="rect">
            <a:avLst/>
          </a:prstGeom>
        </p:spPr>
        <p:txBody>
          <a:bodyPr vert="horz" lIns="0" tIns="0" rIns="0" bIns="0" rtlCol="0" anchor="t">
            <a:normAutofit/>
          </a:bodyPr>
          <a:lstStyle/>
          <a:p>
            <a:r>
              <a:rPr lang="en-US"/>
              <a:t>Click to edit Master title style</a:t>
            </a:r>
          </a:p>
        </p:txBody>
      </p:sp>
      <p:sp>
        <p:nvSpPr>
          <p:cNvPr id="3" name="Text Placeholder 2"/>
          <p:cNvSpPr>
            <a:spLocks noGrp="1"/>
          </p:cNvSpPr>
          <p:nvPr>
            <p:ph type="body" idx="1"/>
          </p:nvPr>
        </p:nvSpPr>
        <p:spPr>
          <a:xfrm>
            <a:off x="936769" y="2886075"/>
            <a:ext cx="22555199" cy="2954976"/>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C155495-EFA4-1E2D-D828-314966479AA0}"/>
              </a:ext>
            </a:extLst>
          </p:cNvPr>
          <p:cNvSpPr>
            <a:spLocks noGrp="1"/>
          </p:cNvSpPr>
          <p:nvPr>
            <p:ph type="sldNum" sz="quarter" idx="4"/>
          </p:nvPr>
        </p:nvSpPr>
        <p:spPr>
          <a:xfrm>
            <a:off x="22652182" y="914400"/>
            <a:ext cx="819006" cy="730250"/>
          </a:xfrm>
          <a:prstGeom prst="rect">
            <a:avLst/>
          </a:prstGeom>
        </p:spPr>
        <p:txBody>
          <a:bodyPr vert="horz" lIns="0" tIns="0" rIns="0" bIns="0" rtlCol="0" anchor="t"/>
          <a:lstStyle>
            <a:lvl1pPr algn="r">
              <a:defRPr sz="2400">
                <a:solidFill>
                  <a:schemeClr val="bg1"/>
                </a:solidFill>
                <a:latin typeface="Aeonik" panose="020B0503030300000000" pitchFamily="34" charset="0"/>
              </a:defRPr>
            </a:lvl1pPr>
          </a:lstStyle>
          <a:p>
            <a:fld id="{094F5F39-71F2-5A48-B9DB-0848818AAB1D}" type="slidenum">
              <a:rPr lang="en-US" smtClean="0"/>
              <a:pPr/>
              <a:t>‹#›</a:t>
            </a:fld>
            <a:endParaRPr lang="en-US"/>
          </a:p>
        </p:txBody>
      </p:sp>
    </p:spTree>
    <p:extLst>
      <p:ext uri="{BB962C8B-B14F-4D97-AF65-F5344CB8AC3E}">
        <p14:creationId xmlns:p14="http://schemas.microsoft.com/office/powerpoint/2010/main" val="4271690454"/>
      </p:ext>
    </p:extLst>
  </p:cSld>
  <p:clrMap bg1="lt1" tx1="dk1" bg2="lt2" tx2="dk2" accent1="accent1" accent2="accent2" accent3="accent3" accent4="accent4" accent5="accent5" accent6="accent6" hlink="hlink" folHlink="folHlink"/>
  <p:sldLayoutIdLst>
    <p:sldLayoutId id="2147483663" r:id="rId1"/>
    <p:sldLayoutId id="2147483751" r:id="rId2"/>
    <p:sldLayoutId id="2147483754" r:id="rId3"/>
    <p:sldLayoutId id="2147483744" r:id="rId4"/>
    <p:sldLayoutId id="2147483664" r:id="rId5"/>
    <p:sldLayoutId id="2147483741" r:id="rId6"/>
    <p:sldLayoutId id="2147483755" r:id="rId7"/>
    <p:sldLayoutId id="2147483776" r:id="rId8"/>
    <p:sldLayoutId id="2147483760" r:id="rId9"/>
    <p:sldLayoutId id="2147483739" r:id="rId10"/>
    <p:sldLayoutId id="2147483743" r:id="rId11"/>
    <p:sldLayoutId id="2147483765" r:id="rId12"/>
    <p:sldLayoutId id="2147483761" r:id="rId13"/>
    <p:sldLayoutId id="2147483757" r:id="rId14"/>
    <p:sldLayoutId id="2147483736" r:id="rId15"/>
    <p:sldLayoutId id="2147483722" r:id="rId16"/>
    <p:sldLayoutId id="2147483766" r:id="rId17"/>
    <p:sldLayoutId id="2147483767" r:id="rId18"/>
    <p:sldLayoutId id="2147483768" r:id="rId19"/>
    <p:sldLayoutId id="2147483771" r:id="rId20"/>
    <p:sldLayoutId id="2147483774" r:id="rId21"/>
    <p:sldLayoutId id="2147483753" r:id="rId22"/>
    <p:sldLayoutId id="2147483752" r:id="rId23"/>
  </p:sldLayoutIdLst>
  <p:transition>
    <p:fade/>
  </p:transition>
  <p:hf hdr="0" ftr="0" dt="0"/>
  <p:txStyles>
    <p:titleStyle>
      <a:lvl1pPr algn="l" defTabSz="1828800" rtl="0" eaLnBrk="1" latinLnBrk="0" hangingPunct="1">
        <a:lnSpc>
          <a:spcPct val="90000"/>
        </a:lnSpc>
        <a:spcBef>
          <a:spcPct val="0"/>
        </a:spcBef>
        <a:buNone/>
        <a:defRPr sz="6600" b="0" i="0" kern="1200">
          <a:solidFill>
            <a:schemeClr val="accent4"/>
          </a:solidFill>
          <a:latin typeface="Aeonik" panose="020B0503030300000000" pitchFamily="34" charset="0"/>
          <a:ea typeface="+mj-ea"/>
          <a:cs typeface="+mj-cs"/>
        </a:defRPr>
      </a:lvl1pPr>
    </p:titleStyle>
    <p:bodyStyle>
      <a:lvl1pPr marL="457200" indent="-457200" algn="l" defTabSz="1828800" rtl="0" eaLnBrk="1" latinLnBrk="0" hangingPunct="1">
        <a:lnSpc>
          <a:spcPct val="130000"/>
        </a:lnSpc>
        <a:spcBef>
          <a:spcPts val="2000"/>
        </a:spcBef>
        <a:buFont typeface="Arial" panose="020B0604020202020204" pitchFamily="34" charset="0"/>
        <a:buChar char="•"/>
        <a:defRPr sz="2800" b="0" i="0" kern="1200">
          <a:solidFill>
            <a:schemeClr val="bg1"/>
          </a:solidFill>
          <a:latin typeface="Inter" panose="02000503000000020004" pitchFamily="2" charset="0"/>
          <a:ea typeface="Inter" panose="02000503000000020004" pitchFamily="2" charset="0"/>
          <a:cs typeface="+mn-cs"/>
        </a:defRPr>
      </a:lvl1pPr>
      <a:lvl2pPr marL="1371600" indent="-457200" algn="l" defTabSz="1828800" rtl="0" eaLnBrk="1" latinLnBrk="0" hangingPunct="1">
        <a:lnSpc>
          <a:spcPct val="130000"/>
        </a:lnSpc>
        <a:spcBef>
          <a:spcPts val="1000"/>
        </a:spcBef>
        <a:buFont typeface="Arial" panose="020B0604020202020204" pitchFamily="34" charset="0"/>
        <a:buChar char="•"/>
        <a:defRPr sz="2800" b="0" i="0" kern="1200">
          <a:solidFill>
            <a:schemeClr val="bg1"/>
          </a:solidFill>
          <a:latin typeface="Inter" panose="02000503000000020004" pitchFamily="2" charset="0"/>
          <a:ea typeface="Inter" panose="02000503000000020004" pitchFamily="2" charset="0"/>
          <a:cs typeface="+mn-cs"/>
        </a:defRPr>
      </a:lvl2pPr>
      <a:lvl3pPr marL="2286000" indent="-457200" algn="l" defTabSz="1828800" rtl="0" eaLnBrk="1" latinLnBrk="0" hangingPunct="1">
        <a:lnSpc>
          <a:spcPct val="130000"/>
        </a:lnSpc>
        <a:spcBef>
          <a:spcPts val="1000"/>
        </a:spcBef>
        <a:buFont typeface="Arial" panose="020B0604020202020204" pitchFamily="34" charset="0"/>
        <a:buChar char="•"/>
        <a:defRPr sz="2800" b="0" i="0" kern="1200">
          <a:solidFill>
            <a:schemeClr val="bg1"/>
          </a:solidFill>
          <a:latin typeface="Inter" panose="02000503000000020004" pitchFamily="2" charset="0"/>
          <a:ea typeface="Inter" panose="02000503000000020004" pitchFamily="2" charset="0"/>
          <a:cs typeface="+mn-cs"/>
        </a:defRPr>
      </a:lvl3pPr>
      <a:lvl4pPr marL="3200400" indent="-457200" algn="l" defTabSz="1828800" rtl="0" eaLnBrk="1" latinLnBrk="0" hangingPunct="1">
        <a:lnSpc>
          <a:spcPct val="130000"/>
        </a:lnSpc>
        <a:spcBef>
          <a:spcPts val="1000"/>
        </a:spcBef>
        <a:buFont typeface="Arial" panose="020B0604020202020204" pitchFamily="34" charset="0"/>
        <a:buChar char="•"/>
        <a:defRPr sz="2000" b="0" i="0" kern="1200">
          <a:solidFill>
            <a:schemeClr val="bg1"/>
          </a:solidFill>
          <a:latin typeface="Inter" panose="02000503000000020004" pitchFamily="2" charset="0"/>
          <a:ea typeface="Inter" panose="02000503000000020004" pitchFamily="2" charset="0"/>
          <a:cs typeface="+mn-cs"/>
        </a:defRPr>
      </a:lvl4pPr>
      <a:lvl5pPr marL="4114800" indent="-457200" algn="l" defTabSz="1828800" rtl="0" eaLnBrk="1" latinLnBrk="0" hangingPunct="1">
        <a:lnSpc>
          <a:spcPct val="130000"/>
        </a:lnSpc>
        <a:spcBef>
          <a:spcPts val="1000"/>
        </a:spcBef>
        <a:buFont typeface="Arial" panose="020B0604020202020204" pitchFamily="34" charset="0"/>
        <a:buChar char="•"/>
        <a:defRPr sz="2000" b="0" i="0" kern="1200">
          <a:solidFill>
            <a:schemeClr val="bg1"/>
          </a:solidFill>
          <a:latin typeface="Inter" panose="02000503000000020004" pitchFamily="2" charset="0"/>
          <a:ea typeface="Inter" panose="02000503000000020004"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577">
          <p15:clr>
            <a:srgbClr val="F26B43"/>
          </p15:clr>
        </p15:guide>
        <p15:guide id="4" pos="14785">
          <p15:clr>
            <a:srgbClr val="F26B43"/>
          </p15:clr>
        </p15:guide>
        <p15:guide id="5" orient="horz" pos="576">
          <p15:clr>
            <a:srgbClr val="F26B43"/>
          </p15:clr>
        </p15:guide>
        <p15:guide id="6" orient="horz" pos="80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804D0-A0BF-F648-3FCB-C774437D00A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8A7B948-785B-5911-6A55-2B35D160331A}"/>
              </a:ext>
            </a:extLst>
          </p:cNvPr>
          <p:cNvSpPr>
            <a:spLocks noGrp="1"/>
          </p:cNvSpPr>
          <p:nvPr>
            <p:ph type="body" sz="quarter" idx="12"/>
          </p:nvPr>
        </p:nvSpPr>
        <p:spPr>
          <a:xfrm>
            <a:off x="915988" y="12295499"/>
            <a:ext cx="13777913" cy="662041"/>
          </a:xfrm>
        </p:spPr>
        <p:txBody>
          <a:bodyPr/>
          <a:lstStyle/>
          <a:p>
            <a:r>
              <a:rPr lang="en-US" sz="3600" dirty="0">
                <a:solidFill>
                  <a:srgbClr val="B8D6E3"/>
                </a:solidFill>
              </a:rPr>
              <a:t>Team Fab-Predict</a:t>
            </a:r>
          </a:p>
        </p:txBody>
      </p:sp>
      <p:sp>
        <p:nvSpPr>
          <p:cNvPr id="2" name="Title 1">
            <a:extLst>
              <a:ext uri="{FF2B5EF4-FFF2-40B4-BE49-F238E27FC236}">
                <a16:creationId xmlns:a16="http://schemas.microsoft.com/office/drawing/2014/main" id="{069AFE51-5C3F-96FC-FD31-54C8F0BADDBE}"/>
              </a:ext>
            </a:extLst>
          </p:cNvPr>
          <p:cNvSpPr>
            <a:spLocks noGrp="1"/>
          </p:cNvSpPr>
          <p:nvPr>
            <p:ph type="title"/>
          </p:nvPr>
        </p:nvSpPr>
        <p:spPr>
          <a:xfrm>
            <a:off x="2673070" y="3923704"/>
            <a:ext cx="17874036" cy="4001095"/>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9600" b="1" i="0" u="none" strike="noStrike" kern="1200" cap="none" spc="0" normalizeH="0" baseline="0" noProof="0" dirty="0">
                <a:ln>
                  <a:noFill/>
                </a:ln>
                <a:solidFill>
                  <a:srgbClr val="00AAF4"/>
                </a:solidFill>
                <a:effectLst/>
                <a:uLnTx/>
                <a:uFillTx/>
                <a:latin typeface="Segoe UI" panose="020B0502040204020203" pitchFamily="34" charset="0"/>
                <a:cs typeface="Segoe UI" panose="020B0502040204020203" pitchFamily="34" charset="0"/>
              </a:rPr>
              <a:t>Retail Sales Use Case</a:t>
            </a:r>
            <a:br>
              <a:rPr kumimoji="0" lang="en-US" sz="9600" b="1" i="0" u="none" strike="noStrike" kern="1200" cap="none" spc="0" normalizeH="0" baseline="0" noProof="0" dirty="0">
                <a:ln>
                  <a:noFill/>
                </a:ln>
                <a:solidFill>
                  <a:srgbClr val="00AAF4"/>
                </a:solidFill>
                <a:effectLst/>
                <a:uLnTx/>
                <a:uFillTx/>
                <a:latin typeface="Segoe UI" panose="020B0502040204020203" pitchFamily="34" charset="0"/>
                <a:cs typeface="Segoe UI" panose="020B0502040204020203" pitchFamily="34" charset="0"/>
              </a:rPr>
            </a:br>
            <a:br>
              <a:rPr kumimoji="0" lang="en-US" sz="3600" b="1" i="0" u="none" strike="noStrike" kern="1200" cap="none" spc="0" normalizeH="0" baseline="0" noProof="0" dirty="0">
                <a:ln>
                  <a:noFill/>
                </a:ln>
                <a:solidFill>
                  <a:srgbClr val="00B0F0"/>
                </a:solidFill>
                <a:effectLst/>
                <a:uLnTx/>
                <a:uFillTx/>
                <a:latin typeface="Segoe UI" panose="020B0502040204020203" pitchFamily="34" charset="0"/>
                <a:cs typeface="Segoe UI" panose="020B0502040204020203" pitchFamily="34" charset="0"/>
              </a:rPr>
            </a:br>
            <a:r>
              <a:rPr kumimoji="0" lang="en-US" sz="3600" b="1" i="0" u="none" strike="noStrike" kern="1200" cap="none" spc="0" normalizeH="0" baseline="0" noProof="0" dirty="0">
                <a:ln>
                  <a:noFill/>
                </a:ln>
                <a:solidFill>
                  <a:srgbClr val="00B0F0"/>
                </a:solidFill>
                <a:effectLst/>
                <a:uLnTx/>
                <a:uFillTx/>
                <a:latin typeface="Segoe UI" panose="020B0502040204020203" pitchFamily="34" charset="0"/>
                <a:ea typeface="Calibri"/>
                <a:cs typeface="Segoe UI" panose="020B0502040204020203" pitchFamily="34" charset="0"/>
              </a:rPr>
              <a:t>Generating retail sales data from scratch, using medallion architecture to store and model the data in MS Fabric Data Lakehouse and implementing Exploratory Data Analysis to get data insights and predict Sales for the next Quarter </a:t>
            </a:r>
            <a:br>
              <a:rPr kumimoji="0" lang="en-US" sz="2000" b="0" i="0" u="none" strike="noStrike" kern="1200" cap="none" spc="0" normalizeH="0" baseline="0" noProof="0" dirty="0">
                <a:ln>
                  <a:noFill/>
                </a:ln>
                <a:solidFill>
                  <a:schemeClr val="bg2">
                    <a:lumMod val="25000"/>
                  </a:schemeClr>
                </a:solidFill>
                <a:effectLst/>
                <a:uLnTx/>
                <a:uFillTx/>
                <a:latin typeface="Segoe UI" panose="020B0502040204020203" pitchFamily="34" charset="0"/>
                <a:ea typeface="Calibri"/>
                <a:cs typeface="Segoe UI" panose="020B0502040204020203" pitchFamily="34" charset="0"/>
              </a:rPr>
            </a:br>
            <a:endParaRPr lang="en-US" sz="2000" dirty="0">
              <a:solidFill>
                <a:srgbClr val="29ABE3"/>
              </a:solidFill>
            </a:endParaRPr>
          </a:p>
        </p:txBody>
      </p:sp>
    </p:spTree>
    <p:extLst>
      <p:ext uri="{BB962C8B-B14F-4D97-AF65-F5344CB8AC3E}">
        <p14:creationId xmlns:p14="http://schemas.microsoft.com/office/powerpoint/2010/main" val="169030501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5098-BA62-D73F-CF14-9BAA829E0C7A}"/>
              </a:ext>
            </a:extLst>
          </p:cNvPr>
          <p:cNvSpPr>
            <a:spLocks noGrp="1"/>
          </p:cNvSpPr>
          <p:nvPr>
            <p:ph type="title"/>
          </p:nvPr>
        </p:nvSpPr>
        <p:spPr>
          <a:xfrm>
            <a:off x="1158432" y="916654"/>
            <a:ext cx="18563342" cy="1200329"/>
          </a:xfrm>
        </p:spPr>
        <p:txBody>
          <a:bodyPr/>
          <a:lstStyle/>
          <a:p>
            <a:r>
              <a:rPr lang="en-US" sz="4000" dirty="0"/>
              <a:t>Calculating Pearson Correlation Coefficient between Age groups and Quantity segmented by Customer Genders – This helps in Feature Selection</a:t>
            </a:r>
          </a:p>
        </p:txBody>
      </p:sp>
      <p:pic>
        <p:nvPicPr>
          <p:cNvPr id="4" name="Picture 3">
            <a:extLst>
              <a:ext uri="{FF2B5EF4-FFF2-40B4-BE49-F238E27FC236}">
                <a16:creationId xmlns:a16="http://schemas.microsoft.com/office/drawing/2014/main" id="{C8E26607-1852-CE74-05FF-7EDF75FE6E54}"/>
              </a:ext>
            </a:extLst>
          </p:cNvPr>
          <p:cNvPicPr>
            <a:picLocks noChangeAspect="1"/>
          </p:cNvPicPr>
          <p:nvPr/>
        </p:nvPicPr>
        <p:blipFill>
          <a:blip r:embed="rId2"/>
          <a:stretch>
            <a:fillRect/>
          </a:stretch>
        </p:blipFill>
        <p:spPr>
          <a:xfrm>
            <a:off x="1158432" y="3294386"/>
            <a:ext cx="13178374" cy="2807834"/>
          </a:xfrm>
          <a:prstGeom prst="rect">
            <a:avLst/>
          </a:prstGeom>
        </p:spPr>
      </p:pic>
      <p:sp>
        <p:nvSpPr>
          <p:cNvPr id="6" name="TextBox 5">
            <a:extLst>
              <a:ext uri="{FF2B5EF4-FFF2-40B4-BE49-F238E27FC236}">
                <a16:creationId xmlns:a16="http://schemas.microsoft.com/office/drawing/2014/main" id="{0B1C2116-A21B-FE53-D2A8-80D9BE8948CE}"/>
              </a:ext>
            </a:extLst>
          </p:cNvPr>
          <p:cNvSpPr txBox="1"/>
          <p:nvPr/>
        </p:nvSpPr>
        <p:spPr>
          <a:xfrm>
            <a:off x="1394927" y="6633292"/>
            <a:ext cx="12195110" cy="3539430"/>
          </a:xfrm>
          <a:prstGeom prst="rect">
            <a:avLst/>
          </a:prstGeom>
          <a:noFill/>
        </p:spPr>
        <p:txBody>
          <a:bodyPr wrap="square">
            <a:spAutoFit/>
          </a:bodyPr>
          <a:lstStyle/>
          <a:p>
            <a:r>
              <a:rPr lang="en-US" sz="3200" dirty="0">
                <a:solidFill>
                  <a:schemeClr val="bg1"/>
                </a:solidFill>
                <a:latin typeface="Sohne"/>
              </a:rPr>
              <a:t>The correlation coefficient indicates the strength and direction of the linear relationship between 'Age' and 'Quantity' for males and females separately.</a:t>
            </a:r>
          </a:p>
          <a:p>
            <a:endParaRPr lang="en-US" sz="3200" dirty="0">
              <a:solidFill>
                <a:schemeClr val="bg1"/>
              </a:solidFill>
            </a:endParaRPr>
          </a:p>
          <a:p>
            <a:r>
              <a:rPr lang="en-US" sz="3200" dirty="0">
                <a:solidFill>
                  <a:schemeClr val="bg1"/>
                </a:solidFill>
                <a:latin typeface="Sohne"/>
              </a:rPr>
              <a:t>If the correlation coefficient is close to 1 or -1, it suggests a strong positive or negative linear relationship, respectively. A coefficient close to 0 indicates a weak or no relationship</a:t>
            </a:r>
            <a:endParaRPr lang="en-US" sz="3200" dirty="0">
              <a:solidFill>
                <a:schemeClr val="bg1"/>
              </a:solidFill>
            </a:endParaRPr>
          </a:p>
        </p:txBody>
      </p:sp>
      <p:sp>
        <p:nvSpPr>
          <p:cNvPr id="7" name="TextBox 6">
            <a:extLst>
              <a:ext uri="{FF2B5EF4-FFF2-40B4-BE49-F238E27FC236}">
                <a16:creationId xmlns:a16="http://schemas.microsoft.com/office/drawing/2014/main" id="{C08EC1B5-ED28-E9F3-DB09-FE963C88BCBB}"/>
              </a:ext>
            </a:extLst>
          </p:cNvPr>
          <p:cNvSpPr txBox="1"/>
          <p:nvPr/>
        </p:nvSpPr>
        <p:spPr>
          <a:xfrm>
            <a:off x="15731411" y="3732245"/>
            <a:ext cx="6960637" cy="5509200"/>
          </a:xfrm>
          <a:prstGeom prst="rect">
            <a:avLst/>
          </a:prstGeom>
          <a:noFill/>
        </p:spPr>
        <p:txBody>
          <a:bodyPr wrap="square" rtlCol="0">
            <a:spAutoFit/>
          </a:bodyPr>
          <a:lstStyle/>
          <a:p>
            <a:r>
              <a:rPr lang="en-US" sz="4400" dirty="0">
                <a:solidFill>
                  <a:schemeClr val="bg1"/>
                </a:solidFill>
                <a:latin typeface="Sohne"/>
              </a:rPr>
              <a:t>In this case, there is a weak correlation between Age and Quantity between Customer Gender Type</a:t>
            </a:r>
          </a:p>
          <a:p>
            <a:endParaRPr lang="en-US" sz="4400" dirty="0">
              <a:solidFill>
                <a:schemeClr val="bg1"/>
              </a:solidFill>
              <a:latin typeface="Sohne"/>
            </a:endParaRPr>
          </a:p>
          <a:p>
            <a:r>
              <a:rPr lang="en-US" sz="4400" dirty="0">
                <a:solidFill>
                  <a:schemeClr val="bg1"/>
                </a:solidFill>
                <a:latin typeface="Sohne"/>
              </a:rPr>
              <a:t>Hence, we can rule out Age as a feature for predicting quantity</a:t>
            </a:r>
          </a:p>
        </p:txBody>
      </p:sp>
    </p:spTree>
    <p:extLst>
      <p:ext uri="{BB962C8B-B14F-4D97-AF65-F5344CB8AC3E}">
        <p14:creationId xmlns:p14="http://schemas.microsoft.com/office/powerpoint/2010/main" val="8358021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B891-A2CA-D93A-F02C-23F199138DBD}"/>
              </a:ext>
            </a:extLst>
          </p:cNvPr>
          <p:cNvSpPr>
            <a:spLocks noGrp="1"/>
          </p:cNvSpPr>
          <p:nvPr>
            <p:ph type="title"/>
          </p:nvPr>
        </p:nvSpPr>
        <p:spPr>
          <a:xfrm>
            <a:off x="1326383" y="879332"/>
            <a:ext cx="18563342" cy="1920526"/>
          </a:xfrm>
        </p:spPr>
        <p:txBody>
          <a:bodyPr/>
          <a:lstStyle/>
          <a:p>
            <a:r>
              <a:rPr lang="en-US" sz="6600" dirty="0"/>
              <a:t>Forecast Analysis on Product Category and Products for 2024 using Prophet Model in Python</a:t>
            </a:r>
          </a:p>
        </p:txBody>
      </p:sp>
      <p:pic>
        <p:nvPicPr>
          <p:cNvPr id="10" name="Picture 9">
            <a:extLst>
              <a:ext uri="{FF2B5EF4-FFF2-40B4-BE49-F238E27FC236}">
                <a16:creationId xmlns:a16="http://schemas.microsoft.com/office/drawing/2014/main" id="{E9CA4484-23F9-CE9F-81B3-40D0DF1E8790}"/>
              </a:ext>
            </a:extLst>
          </p:cNvPr>
          <p:cNvPicPr>
            <a:picLocks noChangeAspect="1"/>
          </p:cNvPicPr>
          <p:nvPr/>
        </p:nvPicPr>
        <p:blipFill>
          <a:blip r:embed="rId2"/>
          <a:stretch>
            <a:fillRect/>
          </a:stretch>
        </p:blipFill>
        <p:spPr>
          <a:xfrm>
            <a:off x="769616" y="3430556"/>
            <a:ext cx="11032085" cy="3427444"/>
          </a:xfrm>
          <a:prstGeom prst="rect">
            <a:avLst/>
          </a:prstGeom>
        </p:spPr>
      </p:pic>
      <p:pic>
        <p:nvPicPr>
          <p:cNvPr id="12" name="Picture 11">
            <a:extLst>
              <a:ext uri="{FF2B5EF4-FFF2-40B4-BE49-F238E27FC236}">
                <a16:creationId xmlns:a16="http://schemas.microsoft.com/office/drawing/2014/main" id="{E5BDC0F6-E6AD-4893-49D5-C827F9D32642}"/>
              </a:ext>
            </a:extLst>
          </p:cNvPr>
          <p:cNvPicPr>
            <a:picLocks noChangeAspect="1"/>
          </p:cNvPicPr>
          <p:nvPr/>
        </p:nvPicPr>
        <p:blipFill>
          <a:blip r:embed="rId3"/>
          <a:stretch>
            <a:fillRect/>
          </a:stretch>
        </p:blipFill>
        <p:spPr>
          <a:xfrm>
            <a:off x="12408290" y="2799858"/>
            <a:ext cx="10171793" cy="6960392"/>
          </a:xfrm>
          <a:prstGeom prst="rect">
            <a:avLst/>
          </a:prstGeom>
        </p:spPr>
      </p:pic>
      <p:sp>
        <p:nvSpPr>
          <p:cNvPr id="3" name="TextBox 2">
            <a:extLst>
              <a:ext uri="{FF2B5EF4-FFF2-40B4-BE49-F238E27FC236}">
                <a16:creationId xmlns:a16="http://schemas.microsoft.com/office/drawing/2014/main" id="{8CC14AB5-FA95-64BF-0B40-F764FA9609CE}"/>
              </a:ext>
            </a:extLst>
          </p:cNvPr>
          <p:cNvSpPr txBox="1"/>
          <p:nvPr/>
        </p:nvSpPr>
        <p:spPr>
          <a:xfrm>
            <a:off x="1326383" y="7968343"/>
            <a:ext cx="8172180" cy="3539430"/>
          </a:xfrm>
          <a:prstGeom prst="rect">
            <a:avLst/>
          </a:prstGeom>
          <a:noFill/>
        </p:spPr>
        <p:txBody>
          <a:bodyPr wrap="square" rtlCol="0">
            <a:spAutoFit/>
          </a:bodyPr>
          <a:lstStyle/>
          <a:p>
            <a:r>
              <a:rPr lang="en-US" sz="3200" dirty="0">
                <a:solidFill>
                  <a:schemeClr val="bg1"/>
                </a:solidFill>
                <a:latin typeface="Sohne"/>
              </a:rPr>
              <a:t>This Prediction is based on Quantity and as we can see.</a:t>
            </a:r>
          </a:p>
          <a:p>
            <a:endParaRPr lang="en-US" sz="3200" dirty="0">
              <a:solidFill>
                <a:schemeClr val="bg1"/>
              </a:solidFill>
              <a:latin typeface="Sohne"/>
            </a:endParaRPr>
          </a:p>
          <a:p>
            <a:pPr marL="457200" indent="-457200">
              <a:buFont typeface="Arial" panose="020B0604020202020204" pitchFamily="34" charset="0"/>
              <a:buChar char="•"/>
            </a:pPr>
            <a:r>
              <a:rPr lang="en-US" sz="3200" dirty="0">
                <a:solidFill>
                  <a:schemeClr val="bg1"/>
                </a:solidFill>
                <a:latin typeface="Sohne"/>
              </a:rPr>
              <a:t>Electronics will maintain its top position even in 2024</a:t>
            </a:r>
          </a:p>
          <a:p>
            <a:pPr marL="457200" indent="-457200">
              <a:buFont typeface="Arial" panose="020B0604020202020204" pitchFamily="34" charset="0"/>
              <a:buChar char="•"/>
            </a:pPr>
            <a:r>
              <a:rPr lang="en-US" sz="3200" dirty="0">
                <a:solidFill>
                  <a:schemeClr val="bg1"/>
                </a:solidFill>
                <a:latin typeface="Sohne"/>
              </a:rPr>
              <a:t>Whereas AC is estimated to be the Top selling product in 2024</a:t>
            </a:r>
          </a:p>
        </p:txBody>
      </p:sp>
    </p:spTree>
    <p:extLst>
      <p:ext uri="{BB962C8B-B14F-4D97-AF65-F5344CB8AC3E}">
        <p14:creationId xmlns:p14="http://schemas.microsoft.com/office/powerpoint/2010/main" val="1569626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92601-6BFB-CBF9-72B5-F4143E1B2C8D}"/>
              </a:ext>
            </a:extLst>
          </p:cNvPr>
          <p:cNvPicPr>
            <a:picLocks noChangeAspect="1"/>
          </p:cNvPicPr>
          <p:nvPr/>
        </p:nvPicPr>
        <p:blipFill>
          <a:blip r:embed="rId2"/>
          <a:stretch>
            <a:fillRect/>
          </a:stretch>
        </p:blipFill>
        <p:spPr>
          <a:xfrm>
            <a:off x="1250042" y="739547"/>
            <a:ext cx="10263934" cy="11483411"/>
          </a:xfrm>
          <a:prstGeom prst="rect">
            <a:avLst/>
          </a:prstGeom>
        </p:spPr>
      </p:pic>
      <p:sp>
        <p:nvSpPr>
          <p:cNvPr id="7" name="TextBox 6">
            <a:extLst>
              <a:ext uri="{FF2B5EF4-FFF2-40B4-BE49-F238E27FC236}">
                <a16:creationId xmlns:a16="http://schemas.microsoft.com/office/drawing/2014/main" id="{8F7FE561-E5BA-C55F-061D-06EFD38FDD6E}"/>
              </a:ext>
            </a:extLst>
          </p:cNvPr>
          <p:cNvSpPr txBox="1"/>
          <p:nvPr/>
        </p:nvSpPr>
        <p:spPr>
          <a:xfrm>
            <a:off x="15190236" y="2202024"/>
            <a:ext cx="6848669" cy="4524315"/>
          </a:xfrm>
          <a:prstGeom prst="rect">
            <a:avLst/>
          </a:prstGeom>
          <a:noFill/>
        </p:spPr>
        <p:txBody>
          <a:bodyPr wrap="square" rtlCol="0">
            <a:spAutoFit/>
          </a:bodyPr>
          <a:lstStyle/>
          <a:p>
            <a:r>
              <a:rPr lang="en-US" sz="7200" dirty="0">
                <a:solidFill>
                  <a:schemeClr val="bg1"/>
                </a:solidFill>
                <a:latin typeface="Sohne"/>
              </a:rPr>
              <a:t>Factors Affecting Data Model (Python Prophet Library Used)</a:t>
            </a:r>
          </a:p>
        </p:txBody>
      </p:sp>
    </p:spTree>
    <p:extLst>
      <p:ext uri="{BB962C8B-B14F-4D97-AF65-F5344CB8AC3E}">
        <p14:creationId xmlns:p14="http://schemas.microsoft.com/office/powerpoint/2010/main" val="7550937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FB208-493D-3293-4657-2602218F953D}"/>
              </a:ext>
            </a:extLst>
          </p:cNvPr>
          <p:cNvSpPr txBox="1"/>
          <p:nvPr/>
        </p:nvSpPr>
        <p:spPr>
          <a:xfrm>
            <a:off x="951722" y="578498"/>
            <a:ext cx="22169535" cy="4708981"/>
          </a:xfrm>
          <a:prstGeom prst="rect">
            <a:avLst/>
          </a:prstGeom>
          <a:noFill/>
        </p:spPr>
        <p:txBody>
          <a:bodyPr wrap="square" rtlCol="0">
            <a:spAutoFit/>
          </a:bodyPr>
          <a:lstStyle/>
          <a:p>
            <a:r>
              <a:rPr lang="en-US" sz="6000" b="1" u="sng" dirty="0">
                <a:solidFill>
                  <a:schemeClr val="accent4"/>
                </a:solidFill>
                <a:latin typeface="Aeonik" panose="020B0503030300000000" pitchFamily="34" charset="0"/>
                <a:ea typeface="+mj-ea"/>
                <a:cs typeface="+mj-cs"/>
              </a:rPr>
              <a:t>Further Forecasting </a:t>
            </a:r>
          </a:p>
          <a:p>
            <a:endParaRPr lang="en-US" sz="6000" dirty="0">
              <a:solidFill>
                <a:schemeClr val="accent4"/>
              </a:solidFill>
              <a:latin typeface="Aeonik" panose="020B0503030300000000" pitchFamily="34" charset="0"/>
              <a:ea typeface="+mj-ea"/>
              <a:cs typeface="+mj-cs"/>
            </a:endParaRPr>
          </a:p>
          <a:p>
            <a:r>
              <a:rPr lang="en-US" sz="6000" dirty="0">
                <a:solidFill>
                  <a:schemeClr val="accent4"/>
                </a:solidFill>
                <a:latin typeface="Aeonik" panose="020B0503030300000000" pitchFamily="34" charset="0"/>
                <a:ea typeface="+mj-ea"/>
                <a:cs typeface="+mj-cs"/>
              </a:rPr>
              <a:t>Total Sales Amount using machine learning (specifically </a:t>
            </a:r>
            <a:r>
              <a:rPr lang="en-US" sz="6000" dirty="0" err="1">
                <a:solidFill>
                  <a:schemeClr val="accent4"/>
                </a:solidFill>
                <a:latin typeface="Aeonik" panose="020B0503030300000000" pitchFamily="34" charset="0"/>
                <a:ea typeface="+mj-ea"/>
                <a:cs typeface="+mj-cs"/>
              </a:rPr>
              <a:t>XGBoost</a:t>
            </a:r>
            <a:r>
              <a:rPr lang="en-US" sz="6000" dirty="0">
                <a:solidFill>
                  <a:schemeClr val="accent4"/>
                </a:solidFill>
                <a:latin typeface="Aeonik" panose="020B0503030300000000" pitchFamily="34" charset="0"/>
                <a:ea typeface="+mj-ea"/>
                <a:cs typeface="+mj-cs"/>
              </a:rPr>
              <a:t> regression) across the top 3 product categories for each quarter in the year 2024, based on historical data from 2021 to 2023.</a:t>
            </a:r>
          </a:p>
        </p:txBody>
      </p:sp>
      <p:pic>
        <p:nvPicPr>
          <p:cNvPr id="8" name="Picture 7">
            <a:extLst>
              <a:ext uri="{FF2B5EF4-FFF2-40B4-BE49-F238E27FC236}">
                <a16:creationId xmlns:a16="http://schemas.microsoft.com/office/drawing/2014/main" id="{AC87B3D3-34E0-5E35-A967-0E8DF9D19B35}"/>
              </a:ext>
            </a:extLst>
          </p:cNvPr>
          <p:cNvPicPr>
            <a:picLocks noChangeAspect="1"/>
          </p:cNvPicPr>
          <p:nvPr/>
        </p:nvPicPr>
        <p:blipFill>
          <a:blip r:embed="rId2"/>
          <a:stretch>
            <a:fillRect/>
          </a:stretch>
        </p:blipFill>
        <p:spPr>
          <a:xfrm>
            <a:off x="4554246" y="5538691"/>
            <a:ext cx="15971908" cy="7598811"/>
          </a:xfrm>
          <a:prstGeom prst="rect">
            <a:avLst/>
          </a:prstGeom>
        </p:spPr>
      </p:pic>
    </p:spTree>
    <p:extLst>
      <p:ext uri="{BB962C8B-B14F-4D97-AF65-F5344CB8AC3E}">
        <p14:creationId xmlns:p14="http://schemas.microsoft.com/office/powerpoint/2010/main" val="2554989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8952-A10A-521D-7076-48589291B59D}"/>
              </a:ext>
            </a:extLst>
          </p:cNvPr>
          <p:cNvSpPr>
            <a:spLocks noGrp="1"/>
          </p:cNvSpPr>
          <p:nvPr>
            <p:ph type="title"/>
          </p:nvPr>
        </p:nvSpPr>
        <p:spPr>
          <a:xfrm>
            <a:off x="936769" y="6400796"/>
            <a:ext cx="22529804" cy="1006429"/>
          </a:xfrm>
        </p:spPr>
        <p:txBody>
          <a:bodyPr/>
          <a:lstStyle/>
          <a:p>
            <a:pPr algn="ctr"/>
            <a:r>
              <a:rPr lang="en-US">
                <a:solidFill>
                  <a:srgbClr val="29ABE3"/>
                </a:solidFill>
              </a:rPr>
              <a:t>Thank you</a:t>
            </a:r>
          </a:p>
        </p:txBody>
      </p:sp>
    </p:spTree>
    <p:extLst>
      <p:ext uri="{BB962C8B-B14F-4D97-AF65-F5344CB8AC3E}">
        <p14:creationId xmlns:p14="http://schemas.microsoft.com/office/powerpoint/2010/main" val="568297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4032F-9249-28D9-9FEB-67CCB1919AC8}"/>
              </a:ext>
            </a:extLst>
          </p:cNvPr>
          <p:cNvSpPr>
            <a:spLocks noGrp="1"/>
          </p:cNvSpPr>
          <p:nvPr>
            <p:ph type="body" sz="quarter" idx="10"/>
          </p:nvPr>
        </p:nvSpPr>
        <p:spPr>
          <a:xfrm>
            <a:off x="12193588" y="2295353"/>
            <a:ext cx="6743033" cy="809132"/>
          </a:xfrm>
        </p:spPr>
        <p:txBody>
          <a:bodyPr/>
          <a:lstStyle/>
          <a:p>
            <a:pPr>
              <a:buClr>
                <a:srgbClr val="B8D6E3"/>
              </a:buClr>
            </a:pPr>
            <a:r>
              <a:rPr lang="en-US" b="1" dirty="0">
                <a:solidFill>
                  <a:schemeClr val="bg2"/>
                </a:solidFill>
              </a:rPr>
              <a:t>Subham </a:t>
            </a:r>
            <a:r>
              <a:rPr lang="en-US" b="1" dirty="0" err="1">
                <a:solidFill>
                  <a:schemeClr val="bg2"/>
                </a:solidFill>
              </a:rPr>
              <a:t>Sanoriya</a:t>
            </a:r>
            <a:endParaRPr lang="en-US" b="1" dirty="0">
              <a:solidFill>
                <a:schemeClr val="bg2"/>
              </a:solidFill>
            </a:endParaRPr>
          </a:p>
        </p:txBody>
      </p:sp>
      <p:sp>
        <p:nvSpPr>
          <p:cNvPr id="4" name="Title 3">
            <a:extLst>
              <a:ext uri="{FF2B5EF4-FFF2-40B4-BE49-F238E27FC236}">
                <a16:creationId xmlns:a16="http://schemas.microsoft.com/office/drawing/2014/main" id="{6C7A6E07-AF9A-D3FB-A1B8-48078A7303B6}"/>
              </a:ext>
            </a:extLst>
          </p:cNvPr>
          <p:cNvSpPr>
            <a:spLocks noGrp="1"/>
          </p:cNvSpPr>
          <p:nvPr>
            <p:ph type="title"/>
          </p:nvPr>
        </p:nvSpPr>
        <p:spPr>
          <a:xfrm>
            <a:off x="1452282" y="4447495"/>
            <a:ext cx="10040471" cy="2751522"/>
          </a:xfrm>
        </p:spPr>
        <p:txBody>
          <a:bodyPr/>
          <a:lstStyle/>
          <a:p>
            <a:r>
              <a:rPr lang="en-US" dirty="0"/>
              <a:t>          Team</a:t>
            </a:r>
            <a:br>
              <a:rPr lang="en-US" dirty="0"/>
            </a:br>
            <a:r>
              <a:rPr lang="en-US" dirty="0"/>
              <a:t>       Fab-Predict</a:t>
            </a:r>
          </a:p>
        </p:txBody>
      </p:sp>
      <p:sp>
        <p:nvSpPr>
          <p:cNvPr id="6" name="Text Placeholder 5">
            <a:extLst>
              <a:ext uri="{FF2B5EF4-FFF2-40B4-BE49-F238E27FC236}">
                <a16:creationId xmlns:a16="http://schemas.microsoft.com/office/drawing/2014/main" id="{84FD9206-2984-1E1A-7574-CF049285642A}"/>
              </a:ext>
            </a:extLst>
          </p:cNvPr>
          <p:cNvSpPr>
            <a:spLocks noGrp="1"/>
          </p:cNvSpPr>
          <p:nvPr>
            <p:ph type="body" sz="quarter" idx="15"/>
          </p:nvPr>
        </p:nvSpPr>
        <p:spPr>
          <a:xfrm>
            <a:off x="12193588" y="3880105"/>
            <a:ext cx="6743033" cy="809132"/>
          </a:xfrm>
        </p:spPr>
        <p:txBody>
          <a:bodyPr/>
          <a:lstStyle/>
          <a:p>
            <a:pPr>
              <a:buClr>
                <a:srgbClr val="B8D6E3"/>
              </a:buClr>
            </a:pPr>
            <a:r>
              <a:rPr lang="en-US" dirty="0"/>
              <a:t>Shaik </a:t>
            </a:r>
            <a:r>
              <a:rPr lang="en-US" dirty="0" err="1"/>
              <a:t>Mussarathulla</a:t>
            </a:r>
            <a:endParaRPr lang="en-US" b="1" dirty="0"/>
          </a:p>
        </p:txBody>
      </p:sp>
      <p:sp>
        <p:nvSpPr>
          <p:cNvPr id="7" name="Text Placeholder 6">
            <a:extLst>
              <a:ext uri="{FF2B5EF4-FFF2-40B4-BE49-F238E27FC236}">
                <a16:creationId xmlns:a16="http://schemas.microsoft.com/office/drawing/2014/main" id="{2DB8C20C-63AD-01E1-1860-A1680DB6C042}"/>
              </a:ext>
            </a:extLst>
          </p:cNvPr>
          <p:cNvSpPr>
            <a:spLocks noGrp="1"/>
          </p:cNvSpPr>
          <p:nvPr>
            <p:ph type="body" sz="quarter" idx="16"/>
          </p:nvPr>
        </p:nvSpPr>
        <p:spPr>
          <a:xfrm>
            <a:off x="12193588" y="5464857"/>
            <a:ext cx="6743033" cy="809132"/>
          </a:xfrm>
        </p:spPr>
        <p:txBody>
          <a:bodyPr/>
          <a:lstStyle/>
          <a:p>
            <a:pPr>
              <a:buClr>
                <a:srgbClr val="B8D6E3"/>
              </a:buClr>
            </a:pPr>
            <a:r>
              <a:rPr lang="en-US" dirty="0"/>
              <a:t>Saranya K</a:t>
            </a:r>
            <a:endParaRPr lang="en-US" b="1" dirty="0">
              <a:solidFill>
                <a:schemeClr val="bg2"/>
              </a:solidFill>
            </a:endParaRPr>
          </a:p>
        </p:txBody>
      </p:sp>
      <p:sp>
        <p:nvSpPr>
          <p:cNvPr id="14" name="Text Placeholder 13">
            <a:extLst>
              <a:ext uri="{FF2B5EF4-FFF2-40B4-BE49-F238E27FC236}">
                <a16:creationId xmlns:a16="http://schemas.microsoft.com/office/drawing/2014/main" id="{6A9F4203-E935-7AF5-5BAE-2355B71E78D2}"/>
              </a:ext>
            </a:extLst>
          </p:cNvPr>
          <p:cNvSpPr>
            <a:spLocks noGrp="1"/>
          </p:cNvSpPr>
          <p:nvPr>
            <p:ph type="body" sz="quarter" idx="17"/>
          </p:nvPr>
        </p:nvSpPr>
        <p:spPr>
          <a:xfrm>
            <a:off x="12193588" y="7049609"/>
            <a:ext cx="6743033" cy="809132"/>
          </a:xfrm>
        </p:spPr>
        <p:txBody>
          <a:bodyPr/>
          <a:lstStyle/>
          <a:p>
            <a:pPr>
              <a:buClr>
                <a:srgbClr val="B8D6E3"/>
              </a:buClr>
            </a:pPr>
            <a:r>
              <a:rPr lang="en-US" b="1" dirty="0">
                <a:solidFill>
                  <a:schemeClr val="bg2"/>
                </a:solidFill>
              </a:rPr>
              <a:t>Zeba Khan</a:t>
            </a:r>
          </a:p>
        </p:txBody>
      </p:sp>
    </p:spTree>
    <p:extLst>
      <p:ext uri="{BB962C8B-B14F-4D97-AF65-F5344CB8AC3E}">
        <p14:creationId xmlns:p14="http://schemas.microsoft.com/office/powerpoint/2010/main" val="17435904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2B2EA-72ED-FA14-08FD-C03426ED5A6B}"/>
            </a:ext>
          </a:extLst>
        </p:cNvPr>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72ADA9B-8705-F53F-623E-DAFC04B97490}"/>
              </a:ext>
            </a:extLst>
          </p:cNvPr>
          <p:cNvPicPr>
            <a:picLocks noGrp="1" noChangeAspect="1"/>
          </p:cNvPicPr>
          <p:nvPr>
            <p:ph type="pic" sz="quarter" idx="13"/>
          </p:nvPr>
        </p:nvPicPr>
        <p:blipFill rotWithShape="1">
          <a:blip r:embed="rId2"/>
          <a:srcRect l="12876" r="12876"/>
          <a:stretch/>
        </p:blipFill>
        <p:spPr/>
      </p:pic>
      <p:sp>
        <p:nvSpPr>
          <p:cNvPr id="2" name="Title 1">
            <a:extLst>
              <a:ext uri="{FF2B5EF4-FFF2-40B4-BE49-F238E27FC236}">
                <a16:creationId xmlns:a16="http://schemas.microsoft.com/office/drawing/2014/main" id="{77010CC6-6109-8703-8C47-8F9B39001AB3}"/>
              </a:ext>
            </a:extLst>
          </p:cNvPr>
          <p:cNvSpPr>
            <a:spLocks noGrp="1"/>
          </p:cNvSpPr>
          <p:nvPr>
            <p:ph type="title"/>
          </p:nvPr>
        </p:nvSpPr>
        <p:spPr>
          <a:xfrm>
            <a:off x="351554" y="3936040"/>
            <a:ext cx="8410676" cy="1421928"/>
          </a:xfrm>
        </p:spPr>
        <p:txBody>
          <a:bodyPr/>
          <a:lstStyle/>
          <a:p>
            <a:r>
              <a:rPr lang="en-US" sz="9600">
                <a:solidFill>
                  <a:srgbClr val="29ABE3"/>
                </a:solidFill>
                <a:latin typeface="Aeonik" panose="020B0503030300000000" pitchFamily="34" charset="0"/>
                <a:ea typeface="+mj-ea"/>
                <a:cs typeface="+mj-cs"/>
              </a:rPr>
              <a:t>OBJECTIVE:</a:t>
            </a:r>
          </a:p>
        </p:txBody>
      </p:sp>
      <p:sp>
        <p:nvSpPr>
          <p:cNvPr id="7" name="Text Placeholder 6">
            <a:extLst>
              <a:ext uri="{FF2B5EF4-FFF2-40B4-BE49-F238E27FC236}">
                <a16:creationId xmlns:a16="http://schemas.microsoft.com/office/drawing/2014/main" id="{F9840159-5683-EB02-BFD8-E129546F6034}"/>
              </a:ext>
            </a:extLst>
          </p:cNvPr>
          <p:cNvSpPr>
            <a:spLocks noGrp="1"/>
          </p:cNvSpPr>
          <p:nvPr>
            <p:ph type="body" sz="quarter" idx="12"/>
          </p:nvPr>
        </p:nvSpPr>
        <p:spPr>
          <a:xfrm>
            <a:off x="351554" y="5667098"/>
            <a:ext cx="13437598" cy="2822632"/>
          </a:xfrm>
        </p:spPr>
        <p:txBody>
          <a:bodyPr wrap="square">
            <a:spAutoFit/>
          </a:bodyPr>
          <a:lstStyle/>
          <a:p>
            <a:r>
              <a:rPr lang="en-US" dirty="0">
                <a:solidFill>
                  <a:srgbClr val="B8D6E3"/>
                </a:solidFill>
              </a:rPr>
              <a:t>To develop a predictive analytics model that leverages historical sales data, market trends, and customer behavior to accurately forecast future sales, enabling proactive business decisions and strategic planning.</a:t>
            </a:r>
          </a:p>
        </p:txBody>
      </p:sp>
      <p:sp>
        <p:nvSpPr>
          <p:cNvPr id="6" name="Text Placeholder 5">
            <a:extLst>
              <a:ext uri="{FF2B5EF4-FFF2-40B4-BE49-F238E27FC236}">
                <a16:creationId xmlns:a16="http://schemas.microsoft.com/office/drawing/2014/main" id="{2405D76E-C737-62FC-84D9-61677B52609A}"/>
              </a:ext>
            </a:extLst>
          </p:cNvPr>
          <p:cNvSpPr>
            <a:spLocks noGrp="1"/>
          </p:cNvSpPr>
          <p:nvPr>
            <p:ph type="body" sz="quarter" idx="14"/>
          </p:nvPr>
        </p:nvSpPr>
        <p:spPr>
          <a:xfrm>
            <a:off x="1178757" y="1587637"/>
            <a:ext cx="1554974" cy="662041"/>
          </a:xfrm>
        </p:spPr>
        <p:txBody>
          <a:bodyPr wrap="square">
            <a:spAutoFit/>
          </a:bodyPr>
          <a:lstStyle/>
          <a:p>
            <a:endParaRPr lang="en-US"/>
          </a:p>
        </p:txBody>
      </p:sp>
      <p:sp>
        <p:nvSpPr>
          <p:cNvPr id="3" name="Text Placeholder 2">
            <a:extLst>
              <a:ext uri="{FF2B5EF4-FFF2-40B4-BE49-F238E27FC236}">
                <a16:creationId xmlns:a16="http://schemas.microsoft.com/office/drawing/2014/main" id="{424B43D2-2D2C-7D99-A6B7-968FAE1DE6A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5753731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06DF-547C-255A-CA6C-E9BB546CB1E7}"/>
              </a:ext>
            </a:extLst>
          </p:cNvPr>
          <p:cNvSpPr>
            <a:spLocks noGrp="1"/>
          </p:cNvSpPr>
          <p:nvPr>
            <p:ph type="title"/>
          </p:nvPr>
        </p:nvSpPr>
        <p:spPr/>
        <p:txBody>
          <a:bodyPr/>
          <a:lstStyle/>
          <a:p>
            <a:r>
              <a:rPr lang="en-US"/>
              <a:t>Technical Challenges Faced:</a:t>
            </a:r>
          </a:p>
        </p:txBody>
      </p:sp>
      <p:sp>
        <p:nvSpPr>
          <p:cNvPr id="3" name="TextBox 2">
            <a:extLst>
              <a:ext uri="{FF2B5EF4-FFF2-40B4-BE49-F238E27FC236}">
                <a16:creationId xmlns:a16="http://schemas.microsoft.com/office/drawing/2014/main" id="{7FC0C39B-ECC2-7C01-6BFE-F835D85E5C3B}"/>
              </a:ext>
            </a:extLst>
          </p:cNvPr>
          <p:cNvSpPr txBox="1"/>
          <p:nvPr/>
        </p:nvSpPr>
        <p:spPr>
          <a:xfrm>
            <a:off x="936769" y="2612597"/>
            <a:ext cx="22272567" cy="701730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latin typeface="Söhne"/>
              </a:rPr>
              <a:t>The data is limited so multiple real time scenarios were left unexplored.</a:t>
            </a:r>
          </a:p>
          <a:p>
            <a:endParaRPr lang="en-US" sz="4000" b="1" u="sng" dirty="0">
              <a:solidFill>
                <a:schemeClr val="bg1"/>
              </a:solidFill>
              <a:latin typeface="Söhne"/>
            </a:endParaRPr>
          </a:p>
          <a:p>
            <a:r>
              <a:rPr lang="en-US" sz="4000" b="1" u="sng" dirty="0">
                <a:solidFill>
                  <a:schemeClr val="bg1"/>
                </a:solidFill>
                <a:latin typeface="Söhne"/>
              </a:rPr>
              <a:t>Model Complexity: </a:t>
            </a:r>
            <a:r>
              <a:rPr lang="en-US" sz="4000" dirty="0">
                <a:solidFill>
                  <a:schemeClr val="bg1"/>
                </a:solidFill>
                <a:latin typeface="Söhne"/>
              </a:rPr>
              <a:t>Choosing a model that balances complexity and performance without overfitting or underfitting the data.</a:t>
            </a:r>
          </a:p>
          <a:p>
            <a:endParaRPr lang="en-US" sz="4000" dirty="0">
              <a:solidFill>
                <a:schemeClr val="bg1"/>
              </a:solidFill>
              <a:latin typeface="Söhne"/>
            </a:endParaRPr>
          </a:p>
          <a:p>
            <a:r>
              <a:rPr lang="en-US" sz="4000" b="1" u="sng" dirty="0">
                <a:solidFill>
                  <a:schemeClr val="bg1"/>
                </a:solidFill>
                <a:latin typeface="Söhne"/>
              </a:rPr>
              <a:t>Interaction Effects: </a:t>
            </a:r>
            <a:r>
              <a:rPr lang="en-US" sz="4000" dirty="0">
                <a:solidFill>
                  <a:schemeClr val="bg1"/>
                </a:solidFill>
                <a:latin typeface="Söhne"/>
              </a:rPr>
              <a:t>Understanding how different features interact and affect sales together.</a:t>
            </a:r>
          </a:p>
          <a:p>
            <a:pPr marL="285750" indent="-285750">
              <a:buFont typeface="Arial"/>
              <a:buChar char="•"/>
            </a:pPr>
            <a:endParaRPr lang="en-US" sz="4000" dirty="0">
              <a:solidFill>
                <a:schemeClr val="bg1"/>
              </a:solidFill>
              <a:latin typeface="Söhne"/>
            </a:endParaRPr>
          </a:p>
          <a:p>
            <a:pPr marL="285750" indent="-285750">
              <a:buFont typeface="Arial"/>
              <a:buChar char="•"/>
            </a:pPr>
            <a:endParaRPr lang="en-US" sz="4000" dirty="0">
              <a:solidFill>
                <a:schemeClr val="bg1"/>
              </a:solidFill>
              <a:latin typeface="Söhne"/>
            </a:endParaRPr>
          </a:p>
          <a:p>
            <a:pPr marL="285750" indent="-285750">
              <a:buFont typeface="Arial"/>
              <a:buChar char="•"/>
            </a:pPr>
            <a:endParaRPr lang="en-US" sz="4000" dirty="0">
              <a:solidFill>
                <a:schemeClr val="bg1"/>
              </a:solidFill>
              <a:latin typeface="Söhne"/>
            </a:endParaRPr>
          </a:p>
          <a:p>
            <a:endParaRPr lang="en-US" sz="3600" dirty="0">
              <a:solidFill>
                <a:schemeClr val="bg1"/>
              </a:solidFill>
            </a:endParaRPr>
          </a:p>
          <a:p>
            <a:pPr marR="0" lvl="0" algn="l" defTabSz="914400" rtl="0" eaLnBrk="1" fontAlgn="auto" latinLnBrk="0" hangingPunct="1">
              <a:lnSpc>
                <a:spcPct val="100000"/>
              </a:lnSpc>
              <a:spcBef>
                <a:spcPts val="0"/>
              </a:spcBef>
              <a:spcAft>
                <a:spcPts val="0"/>
              </a:spcAft>
              <a:buClrTx/>
              <a:buSzTx/>
              <a:tabLst/>
              <a:defRPr/>
            </a:pPr>
            <a:endParaRPr lang="en-US" sz="3600"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86712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06DF-547C-255A-CA6C-E9BB546CB1E7}"/>
              </a:ext>
            </a:extLst>
          </p:cNvPr>
          <p:cNvSpPr>
            <a:spLocks noGrp="1"/>
          </p:cNvSpPr>
          <p:nvPr>
            <p:ph type="title"/>
          </p:nvPr>
        </p:nvSpPr>
        <p:spPr/>
        <p:txBody>
          <a:bodyPr/>
          <a:lstStyle/>
          <a:p>
            <a:r>
              <a:rPr lang="en-US"/>
              <a:t>Comparative Analysis: Unique Value Proposition of Our Solution:</a:t>
            </a:r>
          </a:p>
        </p:txBody>
      </p:sp>
      <p:sp>
        <p:nvSpPr>
          <p:cNvPr id="3" name="TextBox 2">
            <a:extLst>
              <a:ext uri="{FF2B5EF4-FFF2-40B4-BE49-F238E27FC236}">
                <a16:creationId xmlns:a16="http://schemas.microsoft.com/office/drawing/2014/main" id="{2A8F3FF7-C51D-4062-AF9E-4A6B5293E4C2}"/>
              </a:ext>
            </a:extLst>
          </p:cNvPr>
          <p:cNvSpPr txBox="1"/>
          <p:nvPr/>
        </p:nvSpPr>
        <p:spPr>
          <a:xfrm>
            <a:off x="936768" y="2888105"/>
            <a:ext cx="2075781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gn="l">
              <a:buFont typeface="Arial" panose="020B0604020202020204" pitchFamily="34" charset="0"/>
              <a:buChar char="•"/>
            </a:pPr>
            <a:r>
              <a:rPr lang="en-US" sz="4000" b="0" i="0" dirty="0">
                <a:solidFill>
                  <a:schemeClr val="bg1"/>
                </a:solidFill>
                <a:effectLst/>
                <a:latin typeface="Söhne"/>
              </a:rPr>
              <a:t>Domain-agnostic solution.</a:t>
            </a:r>
          </a:p>
          <a:p>
            <a:pPr marL="571500" indent="-571500" algn="l">
              <a:buFont typeface="Arial" panose="020B0604020202020204" pitchFamily="34" charset="0"/>
              <a:buChar char="•"/>
            </a:pPr>
            <a:r>
              <a:rPr lang="en-US" sz="4000" dirty="0">
                <a:solidFill>
                  <a:schemeClr val="bg1"/>
                </a:solidFill>
                <a:latin typeface="Söhne"/>
              </a:rPr>
              <a:t>A base level analysis approach that can be applied to any sales data using EDA and experimenting across all segments within data </a:t>
            </a:r>
          </a:p>
          <a:p>
            <a:pPr marL="571500" indent="-571500" algn="l">
              <a:buFont typeface="Arial" panose="020B0604020202020204" pitchFamily="34" charset="0"/>
              <a:buChar char="•"/>
            </a:pPr>
            <a:r>
              <a:rPr lang="en-US" sz="4000" dirty="0">
                <a:solidFill>
                  <a:schemeClr val="bg1"/>
                </a:solidFill>
                <a:latin typeface="Söhne"/>
              </a:rPr>
              <a:t>With the advantage of using MS Fabric, the data model can be </a:t>
            </a:r>
            <a:r>
              <a:rPr lang="en-US" sz="4000" dirty="0" err="1">
                <a:solidFill>
                  <a:schemeClr val="bg1"/>
                </a:solidFill>
                <a:latin typeface="Söhne"/>
              </a:rPr>
              <a:t>modifed</a:t>
            </a:r>
            <a:r>
              <a:rPr lang="en-US" sz="4000" dirty="0">
                <a:solidFill>
                  <a:schemeClr val="bg1"/>
                </a:solidFill>
                <a:latin typeface="Söhne"/>
              </a:rPr>
              <a:t> and updated at any layer (bronze or gold) and we can run Python scripts/Power BI Semantic Model and SQL Queries all in one space using that data model</a:t>
            </a:r>
          </a:p>
        </p:txBody>
      </p:sp>
    </p:spTree>
    <p:extLst>
      <p:ext uri="{BB962C8B-B14F-4D97-AF65-F5344CB8AC3E}">
        <p14:creationId xmlns:p14="http://schemas.microsoft.com/office/powerpoint/2010/main" val="6634498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FEFF-9BC3-B7CD-E073-EAC231DC596C}"/>
              </a:ext>
            </a:extLst>
          </p:cNvPr>
          <p:cNvSpPr>
            <a:spLocks noGrp="1"/>
          </p:cNvSpPr>
          <p:nvPr>
            <p:ph type="title" idx="4294967295"/>
          </p:nvPr>
        </p:nvSpPr>
        <p:spPr>
          <a:xfrm>
            <a:off x="615820" y="839755"/>
            <a:ext cx="7637463" cy="1006475"/>
          </a:xfrm>
        </p:spPr>
        <p:txBody>
          <a:bodyPr wrap="square" anchor="t">
            <a:normAutofit/>
          </a:bodyPr>
          <a:lstStyle/>
          <a:p>
            <a:r>
              <a:rPr lang="en-US" dirty="0">
                <a:latin typeface="Sohne"/>
              </a:rPr>
              <a:t>Technical Architecture</a:t>
            </a:r>
          </a:p>
        </p:txBody>
      </p:sp>
      <p:pic>
        <p:nvPicPr>
          <p:cNvPr id="4" name="Picture 3" descr="A screenshot of a computer&#10;&#10;Description automatically generated">
            <a:extLst>
              <a:ext uri="{FF2B5EF4-FFF2-40B4-BE49-F238E27FC236}">
                <a16:creationId xmlns:a16="http://schemas.microsoft.com/office/drawing/2014/main" id="{B095BF2D-C4DA-976A-6E81-A0505A26AB28}"/>
              </a:ext>
            </a:extLst>
          </p:cNvPr>
          <p:cNvPicPr>
            <a:picLocks noChangeAspect="1"/>
          </p:cNvPicPr>
          <p:nvPr/>
        </p:nvPicPr>
        <p:blipFill rotWithShape="1">
          <a:blip r:embed="rId2"/>
          <a:srcRect r="21729" b="-1"/>
          <a:stretch/>
        </p:blipFill>
        <p:spPr>
          <a:xfrm>
            <a:off x="10151706" y="3282846"/>
            <a:ext cx="12909530" cy="8081840"/>
          </a:xfrm>
          <a:prstGeom prst="roundRect">
            <a:avLst>
              <a:gd name="adj" fmla="val 949"/>
            </a:avLst>
          </a:prstGeom>
          <a:noFill/>
        </p:spPr>
      </p:pic>
      <p:sp>
        <p:nvSpPr>
          <p:cNvPr id="5" name="TextBox 4">
            <a:extLst>
              <a:ext uri="{FF2B5EF4-FFF2-40B4-BE49-F238E27FC236}">
                <a16:creationId xmlns:a16="http://schemas.microsoft.com/office/drawing/2014/main" id="{F317AB62-1884-1A8D-6517-BDE5227438B5}"/>
              </a:ext>
            </a:extLst>
          </p:cNvPr>
          <p:cNvSpPr txBox="1"/>
          <p:nvPr/>
        </p:nvSpPr>
        <p:spPr>
          <a:xfrm>
            <a:off x="895739" y="3282846"/>
            <a:ext cx="8976049" cy="2554545"/>
          </a:xfrm>
          <a:prstGeom prst="rect">
            <a:avLst/>
          </a:prstGeom>
          <a:noFill/>
        </p:spPr>
        <p:txBody>
          <a:bodyPr wrap="square" rtlCol="0">
            <a:spAutoFit/>
          </a:bodyPr>
          <a:lstStyle/>
          <a:p>
            <a:r>
              <a:rPr lang="en-US" sz="4000" b="1" dirty="0">
                <a:solidFill>
                  <a:schemeClr val="bg1"/>
                </a:solidFill>
                <a:latin typeface="Sohne"/>
              </a:rPr>
              <a:t>A view of of the medallion structure created on Fabric Lakehouse with random retail sales data generated using python script</a:t>
            </a:r>
          </a:p>
        </p:txBody>
      </p:sp>
    </p:spTree>
    <p:extLst>
      <p:ext uri="{BB962C8B-B14F-4D97-AF65-F5344CB8AC3E}">
        <p14:creationId xmlns:p14="http://schemas.microsoft.com/office/powerpoint/2010/main" val="1102533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535C-A1B1-C909-1563-F50A839D74B0}"/>
              </a:ext>
            </a:extLst>
          </p:cNvPr>
          <p:cNvSpPr>
            <a:spLocks noGrp="1"/>
          </p:cNvSpPr>
          <p:nvPr>
            <p:ph type="title"/>
          </p:nvPr>
        </p:nvSpPr>
        <p:spPr>
          <a:xfrm>
            <a:off x="709127" y="1103265"/>
            <a:ext cx="23289207" cy="646331"/>
          </a:xfrm>
        </p:spPr>
        <p:txBody>
          <a:bodyPr/>
          <a:lstStyle/>
          <a:p>
            <a:r>
              <a:rPr lang="en-US" sz="4000" dirty="0">
                <a:latin typeface="Sohne"/>
              </a:rPr>
              <a:t>Power BI Data Model created with fact and dimension tables.</a:t>
            </a:r>
          </a:p>
        </p:txBody>
      </p:sp>
      <p:pic>
        <p:nvPicPr>
          <p:cNvPr id="4" name="Picture 3">
            <a:extLst>
              <a:ext uri="{FF2B5EF4-FFF2-40B4-BE49-F238E27FC236}">
                <a16:creationId xmlns:a16="http://schemas.microsoft.com/office/drawing/2014/main" id="{AD127536-9E16-5B05-0C7A-73776643CF11}"/>
              </a:ext>
            </a:extLst>
          </p:cNvPr>
          <p:cNvPicPr>
            <a:picLocks noChangeAspect="1"/>
          </p:cNvPicPr>
          <p:nvPr/>
        </p:nvPicPr>
        <p:blipFill>
          <a:blip r:embed="rId2"/>
          <a:stretch>
            <a:fillRect/>
          </a:stretch>
        </p:blipFill>
        <p:spPr>
          <a:xfrm>
            <a:off x="4236099" y="2550457"/>
            <a:ext cx="18791853" cy="9471439"/>
          </a:xfrm>
          <a:prstGeom prst="rect">
            <a:avLst/>
          </a:prstGeom>
        </p:spPr>
      </p:pic>
    </p:spTree>
    <p:extLst>
      <p:ext uri="{BB962C8B-B14F-4D97-AF65-F5344CB8AC3E}">
        <p14:creationId xmlns:p14="http://schemas.microsoft.com/office/powerpoint/2010/main" val="1561108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535C-A1B1-C909-1563-F50A839D74B0}"/>
              </a:ext>
            </a:extLst>
          </p:cNvPr>
          <p:cNvSpPr>
            <a:spLocks noGrp="1"/>
          </p:cNvSpPr>
          <p:nvPr>
            <p:ph type="title"/>
          </p:nvPr>
        </p:nvSpPr>
        <p:spPr>
          <a:xfrm>
            <a:off x="709127" y="1103265"/>
            <a:ext cx="23289207" cy="646331"/>
          </a:xfrm>
        </p:spPr>
        <p:txBody>
          <a:bodyPr/>
          <a:lstStyle/>
          <a:p>
            <a:r>
              <a:rPr lang="en-US" sz="4000" dirty="0">
                <a:latin typeface="Sohne"/>
              </a:rPr>
              <a:t>Exploratory Data Analysis Done using Power BI/Excel, SQL and Python</a:t>
            </a:r>
          </a:p>
        </p:txBody>
      </p:sp>
      <p:pic>
        <p:nvPicPr>
          <p:cNvPr id="7" name="Picture 6">
            <a:extLst>
              <a:ext uri="{FF2B5EF4-FFF2-40B4-BE49-F238E27FC236}">
                <a16:creationId xmlns:a16="http://schemas.microsoft.com/office/drawing/2014/main" id="{29802C0F-BF8A-87A6-5DC8-FF8CFABCE43A}"/>
              </a:ext>
            </a:extLst>
          </p:cNvPr>
          <p:cNvPicPr>
            <a:picLocks noChangeAspect="1"/>
          </p:cNvPicPr>
          <p:nvPr/>
        </p:nvPicPr>
        <p:blipFill>
          <a:blip r:embed="rId2"/>
          <a:stretch>
            <a:fillRect/>
          </a:stretch>
        </p:blipFill>
        <p:spPr>
          <a:xfrm>
            <a:off x="8619107" y="3448050"/>
            <a:ext cx="15379228" cy="8065926"/>
          </a:xfrm>
          <a:prstGeom prst="rect">
            <a:avLst/>
          </a:prstGeom>
        </p:spPr>
      </p:pic>
      <p:pic>
        <p:nvPicPr>
          <p:cNvPr id="9" name="Picture 8">
            <a:extLst>
              <a:ext uri="{FF2B5EF4-FFF2-40B4-BE49-F238E27FC236}">
                <a16:creationId xmlns:a16="http://schemas.microsoft.com/office/drawing/2014/main" id="{63DC2219-D215-A753-3D6D-958499322550}"/>
              </a:ext>
            </a:extLst>
          </p:cNvPr>
          <p:cNvPicPr>
            <a:picLocks noChangeAspect="1"/>
          </p:cNvPicPr>
          <p:nvPr/>
        </p:nvPicPr>
        <p:blipFill>
          <a:blip r:embed="rId3"/>
          <a:stretch>
            <a:fillRect/>
          </a:stretch>
        </p:blipFill>
        <p:spPr>
          <a:xfrm>
            <a:off x="1540165" y="3808207"/>
            <a:ext cx="4420953" cy="6099586"/>
          </a:xfrm>
          <a:prstGeom prst="rect">
            <a:avLst/>
          </a:prstGeom>
        </p:spPr>
      </p:pic>
      <p:sp>
        <p:nvSpPr>
          <p:cNvPr id="11" name="TextBox 10">
            <a:extLst>
              <a:ext uri="{FF2B5EF4-FFF2-40B4-BE49-F238E27FC236}">
                <a16:creationId xmlns:a16="http://schemas.microsoft.com/office/drawing/2014/main" id="{F12D7EE7-6966-2131-E336-1F76AAA276FA}"/>
              </a:ext>
            </a:extLst>
          </p:cNvPr>
          <p:cNvSpPr txBox="1"/>
          <p:nvPr/>
        </p:nvSpPr>
        <p:spPr>
          <a:xfrm>
            <a:off x="534748" y="2370832"/>
            <a:ext cx="7564223" cy="1077218"/>
          </a:xfrm>
          <a:prstGeom prst="rect">
            <a:avLst/>
          </a:prstGeom>
          <a:noFill/>
        </p:spPr>
        <p:txBody>
          <a:bodyPr wrap="square" rtlCol="0">
            <a:spAutoFit/>
          </a:bodyPr>
          <a:lstStyle/>
          <a:p>
            <a:r>
              <a:rPr lang="en-US" sz="3200" dirty="0">
                <a:solidFill>
                  <a:schemeClr val="bg1"/>
                </a:solidFill>
                <a:latin typeface="Sohne"/>
              </a:rPr>
              <a:t>An example of EDA done on Age column for customers data</a:t>
            </a:r>
          </a:p>
        </p:txBody>
      </p:sp>
      <p:sp>
        <p:nvSpPr>
          <p:cNvPr id="12" name="TextBox 11">
            <a:extLst>
              <a:ext uri="{FF2B5EF4-FFF2-40B4-BE49-F238E27FC236}">
                <a16:creationId xmlns:a16="http://schemas.microsoft.com/office/drawing/2014/main" id="{BCE422FE-8E2B-E5EA-0E30-53E4236108D7}"/>
              </a:ext>
            </a:extLst>
          </p:cNvPr>
          <p:cNvSpPr txBox="1"/>
          <p:nvPr/>
        </p:nvSpPr>
        <p:spPr>
          <a:xfrm>
            <a:off x="12353730" y="2455736"/>
            <a:ext cx="11700587" cy="646331"/>
          </a:xfrm>
          <a:prstGeom prst="rect">
            <a:avLst/>
          </a:prstGeom>
          <a:noFill/>
        </p:spPr>
        <p:txBody>
          <a:bodyPr wrap="square" rtlCol="0">
            <a:spAutoFit/>
          </a:bodyPr>
          <a:lstStyle/>
          <a:p>
            <a:r>
              <a:rPr lang="en-US" sz="3600" dirty="0">
                <a:solidFill>
                  <a:schemeClr val="bg1"/>
                </a:solidFill>
                <a:latin typeface="Sohne"/>
              </a:rPr>
              <a:t>Time Based EDA or exploring seasonal trends on Power BI</a:t>
            </a:r>
          </a:p>
        </p:txBody>
      </p:sp>
      <p:sp>
        <p:nvSpPr>
          <p:cNvPr id="14" name="TextBox 13">
            <a:extLst>
              <a:ext uri="{FF2B5EF4-FFF2-40B4-BE49-F238E27FC236}">
                <a16:creationId xmlns:a16="http://schemas.microsoft.com/office/drawing/2014/main" id="{12B00CA9-4EEC-9B29-F87B-BB3528724E54}"/>
              </a:ext>
            </a:extLst>
          </p:cNvPr>
          <p:cNvSpPr txBox="1"/>
          <p:nvPr/>
        </p:nvSpPr>
        <p:spPr>
          <a:xfrm>
            <a:off x="914399" y="10352781"/>
            <a:ext cx="6419461" cy="1623527"/>
          </a:xfrm>
          <a:prstGeom prst="rect">
            <a:avLst/>
          </a:prstGeom>
          <a:noFill/>
        </p:spPr>
        <p:txBody>
          <a:bodyPr wrap="square" rtlCol="0">
            <a:spAutoFit/>
          </a:bodyPr>
          <a:lstStyle/>
          <a:p>
            <a:r>
              <a:rPr lang="en-US" sz="3200" dirty="0">
                <a:solidFill>
                  <a:schemeClr val="bg1"/>
                </a:solidFill>
                <a:latin typeface="Sohne"/>
              </a:rPr>
              <a:t>This gives insights to what is the average age across the data set among other things.</a:t>
            </a:r>
          </a:p>
        </p:txBody>
      </p:sp>
    </p:spTree>
    <p:extLst>
      <p:ext uri="{BB962C8B-B14F-4D97-AF65-F5344CB8AC3E}">
        <p14:creationId xmlns:p14="http://schemas.microsoft.com/office/powerpoint/2010/main" val="12623498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BDED-CB7D-DDF7-1B42-1340A9C58B7D}"/>
              </a:ext>
            </a:extLst>
          </p:cNvPr>
          <p:cNvSpPr>
            <a:spLocks noGrp="1"/>
          </p:cNvSpPr>
          <p:nvPr>
            <p:ph type="title"/>
          </p:nvPr>
        </p:nvSpPr>
        <p:spPr>
          <a:xfrm>
            <a:off x="691902" y="842009"/>
            <a:ext cx="22485340" cy="1200329"/>
          </a:xfrm>
        </p:spPr>
        <p:txBody>
          <a:bodyPr/>
          <a:lstStyle/>
          <a:p>
            <a:r>
              <a:rPr lang="en-US" sz="8000" dirty="0"/>
              <a:t>Insights Gained After EDA across all segments</a:t>
            </a:r>
          </a:p>
        </p:txBody>
      </p:sp>
      <p:sp>
        <p:nvSpPr>
          <p:cNvPr id="13" name="TextBox 12">
            <a:extLst>
              <a:ext uri="{FF2B5EF4-FFF2-40B4-BE49-F238E27FC236}">
                <a16:creationId xmlns:a16="http://schemas.microsoft.com/office/drawing/2014/main" id="{32AA6043-2270-829B-FA63-7C79385289DB}"/>
              </a:ext>
            </a:extLst>
          </p:cNvPr>
          <p:cNvSpPr txBox="1"/>
          <p:nvPr/>
        </p:nvSpPr>
        <p:spPr>
          <a:xfrm>
            <a:off x="722961" y="2177171"/>
            <a:ext cx="22917765" cy="9941183"/>
          </a:xfrm>
          <a:prstGeom prst="rect">
            <a:avLst/>
          </a:prstGeom>
          <a:noFill/>
        </p:spPr>
        <p:txBody>
          <a:bodyPr wrap="square" rtlCol="0">
            <a:spAutoFit/>
          </a:bodyPr>
          <a:lstStyle>
            <a:defPPr>
              <a:defRPr lang="en-US"/>
            </a:defPPr>
            <a:lvl1pPr>
              <a:defRPr sz="2800">
                <a:solidFill>
                  <a:schemeClr val="bg1"/>
                </a:solidFill>
                <a:latin typeface="Sohne"/>
              </a:defRPr>
            </a:lvl1pPr>
          </a:lstStyle>
          <a:p>
            <a:r>
              <a:rPr lang="en-US" sz="3200" b="1" dirty="0"/>
              <a:t>Customer Based Insights</a:t>
            </a:r>
          </a:p>
          <a:p>
            <a:endParaRPr lang="en-US" sz="3200" b="1" dirty="0"/>
          </a:p>
          <a:p>
            <a:pPr marL="457200" indent="-457200">
              <a:buFont typeface="Arial" panose="020B0604020202020204" pitchFamily="34" charset="0"/>
              <a:buChar char="•"/>
            </a:pPr>
            <a:r>
              <a:rPr lang="en-US" dirty="0"/>
              <a:t>Highest Selling Customer Type is Bronze then Gold then Silver historically from 2021 to 2023.</a:t>
            </a:r>
          </a:p>
          <a:p>
            <a:pPr marL="457200" indent="-457200">
              <a:buFont typeface="Arial" panose="020B0604020202020204" pitchFamily="34" charset="0"/>
              <a:buChar char="•"/>
            </a:pPr>
            <a:r>
              <a:rPr lang="en-US" dirty="0"/>
              <a:t>The percentage difference in Total Sales for 2023 between Bronze and Gold Customer Types for 2023 is approximately </a:t>
            </a:r>
            <a:r>
              <a:rPr lang="en-US" sz="4000" dirty="0"/>
              <a:t>0.4%</a:t>
            </a:r>
            <a:r>
              <a:rPr lang="en-US" dirty="0"/>
              <a:t>.</a:t>
            </a:r>
          </a:p>
          <a:p>
            <a:pPr marL="457200" indent="-457200">
              <a:buFont typeface="Arial" panose="020B0604020202020204" pitchFamily="34" charset="0"/>
              <a:buChar char="•"/>
            </a:pPr>
            <a:r>
              <a:rPr lang="en-US" dirty="0"/>
              <a:t>The percentage difference between the strength of male customers is approximately </a:t>
            </a:r>
            <a:r>
              <a:rPr lang="en-US" sz="4000" dirty="0"/>
              <a:t>4.50%</a:t>
            </a:r>
            <a:r>
              <a:rPr lang="en-US" sz="3200" dirty="0"/>
              <a:t> </a:t>
            </a:r>
            <a:r>
              <a:rPr lang="en-US" dirty="0"/>
              <a:t>higher than the strength of female customers within the Bronze customer type category.  </a:t>
            </a:r>
          </a:p>
          <a:p>
            <a:pPr marL="457200" indent="-457200">
              <a:buFont typeface="Arial" panose="020B0604020202020204" pitchFamily="34" charset="0"/>
              <a:buChar char="•"/>
            </a:pPr>
            <a:r>
              <a:rPr lang="en-US" b="0" i="0" u="none" strike="noStrike" dirty="0">
                <a:effectLst/>
              </a:rPr>
              <a:t>Average Price(499.79 $) and Quantity (10) are same across all Customer Types and Product Segments.</a:t>
            </a:r>
          </a:p>
          <a:p>
            <a:pPr marL="457200" indent="-457200">
              <a:buFont typeface="Arial" panose="020B0604020202020204" pitchFamily="34" charset="0"/>
              <a:buChar char="•"/>
            </a:pPr>
            <a:endParaRPr lang="en-US" dirty="0"/>
          </a:p>
          <a:p>
            <a:r>
              <a:rPr lang="en-US" sz="3200" b="1" dirty="0"/>
              <a:t>Product Based Insights</a:t>
            </a:r>
          </a:p>
          <a:p>
            <a:endParaRPr lang="en-US" dirty="0"/>
          </a:p>
          <a:p>
            <a:pPr marL="457200" indent="-457200">
              <a:buFont typeface="Arial" panose="020B0604020202020204" pitchFamily="34" charset="0"/>
              <a:buChar char="•"/>
            </a:pPr>
            <a:r>
              <a:rPr lang="en-US" dirty="0"/>
              <a:t>Electronics is the highest selling product category in 2023 as well as since last 2 years</a:t>
            </a:r>
          </a:p>
          <a:p>
            <a:pPr marL="457200" indent="-457200">
              <a:buFont typeface="Arial" panose="020B0604020202020204" pitchFamily="34" charset="0"/>
              <a:buChar char="•"/>
            </a:pPr>
            <a:r>
              <a:rPr lang="en-US" dirty="0"/>
              <a:t>Keyboard is the highest selling product under Electronics in 2023</a:t>
            </a:r>
          </a:p>
          <a:p>
            <a:pPr marL="457200" indent="-457200">
              <a:buFont typeface="Arial" panose="020B0604020202020204" pitchFamily="34" charset="0"/>
              <a:buChar char="•"/>
            </a:pPr>
            <a:r>
              <a:rPr lang="en-US" dirty="0"/>
              <a:t>Though Electronics has been the highest selling Product Category all 3 years, Highest Selling Products have been different for each year.</a:t>
            </a:r>
          </a:p>
          <a:p>
            <a:pPr marL="457200" indent="-457200">
              <a:buFont typeface="Arial" panose="020B0604020202020204" pitchFamily="34" charset="0"/>
              <a:buChar char="•"/>
            </a:pPr>
            <a:r>
              <a:rPr lang="en-US" dirty="0"/>
              <a:t>T-Shirt under Clothing Category has been the highest selling in 2021, Heels in 2022 and Cardigan in 2023.</a:t>
            </a:r>
          </a:p>
          <a:p>
            <a:pPr marL="457200" indent="-457200">
              <a:buFont typeface="Arial" panose="020B0604020202020204" pitchFamily="34" charset="0"/>
              <a:buChar char="•"/>
            </a:pPr>
            <a:endParaRPr lang="en-US" dirty="0"/>
          </a:p>
          <a:p>
            <a:r>
              <a:rPr lang="en-US" sz="3200" b="1" dirty="0"/>
              <a:t>Seasonal Trends from 2021 to 2023 and a close look at 2023 Q1 – Q4</a:t>
            </a:r>
          </a:p>
          <a:p>
            <a:endParaRPr lang="en-US" dirty="0"/>
          </a:p>
          <a:p>
            <a:pPr marL="457200" indent="-457200">
              <a:buFont typeface="Arial" panose="020B0604020202020204" pitchFamily="34" charset="0"/>
              <a:buChar char="•"/>
            </a:pPr>
            <a:r>
              <a:rPr lang="en-US" dirty="0"/>
              <a:t>Maximum number of Keyboards sold at maximum price in 2023 is in Q1 and a close next happened in Q4</a:t>
            </a:r>
          </a:p>
          <a:p>
            <a:pPr marL="457200" indent="-457200">
              <a:buFont typeface="Arial" panose="020B0604020202020204" pitchFamily="34" charset="0"/>
              <a:buChar char="•"/>
            </a:pPr>
            <a:r>
              <a:rPr lang="en-US" dirty="0"/>
              <a:t>Maximum customer for this year for keyboard belongs to Bronze with Silver being the minimum</a:t>
            </a:r>
          </a:p>
          <a:p>
            <a:pPr marL="457200" indent="-457200">
              <a:buFont typeface="Arial" panose="020B0604020202020204" pitchFamily="34" charset="0"/>
              <a:buChar char="•"/>
            </a:pPr>
            <a:r>
              <a:rPr lang="en-US" b="0" i="0" u="none" strike="noStrike" dirty="0">
                <a:effectLst/>
              </a:rPr>
              <a:t>Q3 had the lowest Total Amount for the Keyboard product in 2023. So, keyboard had a percentage drop of </a:t>
            </a:r>
            <a:r>
              <a:rPr lang="en-US" sz="4000" b="0" i="0" u="none" strike="noStrike" dirty="0">
                <a:effectLst/>
              </a:rPr>
              <a:t>29% </a:t>
            </a:r>
            <a:r>
              <a:rPr lang="en-US" b="0" i="0" u="none" strike="noStrike" dirty="0">
                <a:effectLst/>
              </a:rPr>
              <a:t>between Q1 and Q3 in 2023</a:t>
            </a:r>
          </a:p>
          <a:p>
            <a:pPr marL="457200" indent="-457200">
              <a:buFont typeface="Arial" panose="020B0604020202020204" pitchFamily="34" charset="0"/>
              <a:buChar char="•"/>
            </a:pPr>
            <a:r>
              <a:rPr lang="en-US" dirty="0"/>
              <a:t>There is a 9.49% difference between the no of unique active customers for Keyboard between Bronze and Silver Category in Q4 2023</a:t>
            </a:r>
          </a:p>
        </p:txBody>
      </p:sp>
    </p:spTree>
    <p:extLst>
      <p:ext uri="{BB962C8B-B14F-4D97-AF65-F5344CB8AC3E}">
        <p14:creationId xmlns:p14="http://schemas.microsoft.com/office/powerpoint/2010/main" val="3570193285"/>
      </p:ext>
    </p:extLst>
  </p:cSld>
  <p:clrMapOvr>
    <a:masterClrMapping/>
  </p:clrMapOvr>
  <p:transition>
    <p:fade/>
  </p:transition>
</p:sld>
</file>

<file path=ppt/theme/theme1.xml><?xml version="1.0" encoding="utf-8"?>
<a:theme xmlns:a="http://schemas.openxmlformats.org/drawingml/2006/main" name="1_Office Theme">
  <a:themeElements>
    <a:clrScheme name="Neudesic">
      <a:dk1>
        <a:srgbClr val="17262E"/>
      </a:dk1>
      <a:lt1>
        <a:srgbClr val="FFFFFF"/>
      </a:lt1>
      <a:dk2>
        <a:srgbClr val="0F4259"/>
      </a:dk2>
      <a:lt2>
        <a:srgbClr val="FFEBDB"/>
      </a:lt2>
      <a:accent1>
        <a:srgbClr val="F54A05"/>
      </a:accent1>
      <a:accent2>
        <a:srgbClr val="F76E38"/>
      </a:accent2>
      <a:accent3>
        <a:srgbClr val="1F333D"/>
      </a:accent3>
      <a:accent4>
        <a:srgbClr val="29ABE3"/>
      </a:accent4>
      <a:accent5>
        <a:srgbClr val="4A96B8"/>
      </a:accent5>
      <a:accent6>
        <a:srgbClr val="B8D6E3"/>
      </a:accent6>
      <a:hlink>
        <a:srgbClr val="28ABE2"/>
      </a:hlink>
      <a:folHlink>
        <a:srgbClr val="EA5B49"/>
      </a:folHlink>
    </a:clrScheme>
    <a:fontScheme name="Neudesic">
      <a:majorFont>
        <a:latin typeface="Aeonik"/>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desic_Company_Template_013124a_SAM_LAB_V4" id="{45E72C8C-ADDB-A344-8BD7-1ACC783CA54D}" vid="{FD3DAC42-019C-FC4D-94C5-FA4889312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1727bec-6bf5-4817-a3b1-23a3c982e6c3">
      <Terms xmlns="http://schemas.microsoft.com/office/infopath/2007/PartnerControls"/>
    </lcf76f155ced4ddcb4097134ff3c332f>
    <TaxCatchAll xmlns="da7676c4-acde-45fb-84a3-bda1a99d368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FD6AA285AAB43AF6BDEFEA6D62369" ma:contentTypeVersion="15" ma:contentTypeDescription="Create a new document." ma:contentTypeScope="" ma:versionID="ffd67b815ed573b88902385a7433219c">
  <xsd:schema xmlns:xsd="http://www.w3.org/2001/XMLSchema" xmlns:xs="http://www.w3.org/2001/XMLSchema" xmlns:p="http://schemas.microsoft.com/office/2006/metadata/properties" xmlns:ns2="b1727bec-6bf5-4817-a3b1-23a3c982e6c3" xmlns:ns3="da7676c4-acde-45fb-84a3-bda1a99d368d" targetNamespace="http://schemas.microsoft.com/office/2006/metadata/properties" ma:root="true" ma:fieldsID="401c9521a355dcf67636cf108b4f89e6" ns2:_="" ns3:_="">
    <xsd:import namespace="b1727bec-6bf5-4817-a3b1-23a3c982e6c3"/>
    <xsd:import namespace="da7676c4-acde-45fb-84a3-bda1a99d368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727bec-6bf5-4817-a3b1-23a3c982e6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1ba6151-dcf8-4dc4-ad74-9292cc49020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a7676c4-acde-45fb-84a3-bda1a99d368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b4d1ab9-3ef6-4f0d-bdb9-d24500ded59e}" ma:internalName="TaxCatchAll" ma:showField="CatchAllData" ma:web="da7676c4-acde-45fb-84a3-bda1a99d368d">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3F8FDE-B104-4BCC-930E-B8FA76F05592}">
  <ds:schemaRefs>
    <ds:schemaRef ds:uri="http://schemas.microsoft.com/office/2006/metadata/properties"/>
    <ds:schemaRef ds:uri="http://schemas.microsoft.com/office/infopath/2007/PartnerControls"/>
    <ds:schemaRef ds:uri="b1727bec-6bf5-4817-a3b1-23a3c982e6c3"/>
    <ds:schemaRef ds:uri="da7676c4-acde-45fb-84a3-bda1a99d368d"/>
  </ds:schemaRefs>
</ds:datastoreItem>
</file>

<file path=customXml/itemProps2.xml><?xml version="1.0" encoding="utf-8"?>
<ds:datastoreItem xmlns:ds="http://schemas.openxmlformats.org/officeDocument/2006/customXml" ds:itemID="{7FF0315F-5333-4180-9CF1-7A6BB96877B4}">
  <ds:schemaRefs>
    <ds:schemaRef ds:uri="http://schemas.microsoft.com/sharepoint/v3/contenttype/forms"/>
  </ds:schemaRefs>
</ds:datastoreItem>
</file>

<file path=customXml/itemProps3.xml><?xml version="1.0" encoding="utf-8"?>
<ds:datastoreItem xmlns:ds="http://schemas.openxmlformats.org/officeDocument/2006/customXml" ds:itemID="{A0ED3D7F-3870-4D98-AF67-A839BD12EA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727bec-6bf5-4817-a3b1-23a3c982e6c3"/>
    <ds:schemaRef ds:uri="da7676c4-acde-45fb-84a3-bda1a99d3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Neudesic_Company_Template_013124a_SAM_LAB_V4</Template>
  <TotalTime>38</TotalTime>
  <Words>776</Words>
  <Application>Microsoft Office PowerPoint</Application>
  <PresentationFormat>Custom</PresentationFormat>
  <Paragraphs>68</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Aeonik</vt:lpstr>
      <vt:lpstr>Aeonik Light</vt:lpstr>
      <vt:lpstr>Arial</vt:lpstr>
      <vt:lpstr>Calibri</vt:lpstr>
      <vt:lpstr>Inter</vt:lpstr>
      <vt:lpstr>Inter SemiBold</vt:lpstr>
      <vt:lpstr>Segoe UI</vt:lpstr>
      <vt:lpstr>Sohne</vt:lpstr>
      <vt:lpstr>Söhne</vt:lpstr>
      <vt:lpstr>1_Office Theme</vt:lpstr>
      <vt:lpstr>Retail Sales Use Case  Generating retail sales data from scratch, using medallion architecture to store and model the data in MS Fabric Data Lakehouse and implementing Exploratory Data Analysis to get data insights and predict Sales for the next Quarter  </vt:lpstr>
      <vt:lpstr>          Team        Fab-Predict</vt:lpstr>
      <vt:lpstr>OBJECTIVE:</vt:lpstr>
      <vt:lpstr>Technical Challenges Faced:</vt:lpstr>
      <vt:lpstr>Comparative Analysis: Unique Value Proposition of Our Solution:</vt:lpstr>
      <vt:lpstr>Technical Architecture</vt:lpstr>
      <vt:lpstr>Power BI Data Model created with fact and dimension tables.</vt:lpstr>
      <vt:lpstr>Exploratory Data Analysis Done using Power BI/Excel, SQL and Python</vt:lpstr>
      <vt:lpstr>Insights Gained After EDA across all segments</vt:lpstr>
      <vt:lpstr>Calculating Pearson Correlation Coefficient between Age groups and Quantity segmented by Customer Genders – This helps in Feature Selection</vt:lpstr>
      <vt:lpstr>Forecast Analysis on Product Category and Products for 2024 using Prophet Model in Python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Neudesic  Presentation Template</dc:title>
  <dc:subject/>
  <dc:creator>Holly Mistely</dc:creator>
  <cp:keywords/>
  <dc:description/>
  <cp:lastModifiedBy>Zeba Khan</cp:lastModifiedBy>
  <cp:revision>9</cp:revision>
  <dcterms:created xsi:type="dcterms:W3CDTF">2024-01-31T02:54:45Z</dcterms:created>
  <dcterms:modified xsi:type="dcterms:W3CDTF">2024-07-08T08:06:52Z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0x010100078FD6AA285AAB43AF6BDEFEA6D62369</vt:lpwstr>
  </property>
  <property fmtid="{D5CDD505-2E9C-101B-9397-08002B2CF9AE}" pid="3" name="MediaServiceImageTags">
    <vt:lpwstr/>
  </property>
</Properties>
</file>